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68" r:id="rId4"/>
    <p:sldId id="26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05" autoAdjust="0"/>
  </p:normalViewPr>
  <p:slideViewPr>
    <p:cSldViewPr>
      <p:cViewPr varScale="1">
        <p:scale>
          <a:sx n="108" d="100"/>
          <a:sy n="108" d="100"/>
        </p:scale>
        <p:origin x="170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C6E66D-580A-47E3-AFE5-234C45FA7815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2912B2-BBEF-406C-8515-0CC4F070D7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120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912B2-BBEF-406C-8515-0CC4F070D70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244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001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945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923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191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397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478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8567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2869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90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52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095E34C-8968-42A8-A230-2CF6B011C8FA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D34C00D-5936-4F56-95D1-F3F58FF5B9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28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824" y="1772816"/>
            <a:ext cx="7340352" cy="1152128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1"/>
                </a:solidFill>
              </a:rPr>
              <a:t>Учреждение образования «Минский государственный колледж строительства им. В.Г. Каменского»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ул. Восточная 170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3"/>
            <a:ext cx="6400800" cy="1296144"/>
          </a:xfrm>
        </p:spPr>
        <p:txBody>
          <a:bodyPr>
            <a:normAutofit fontScale="62500" lnSpcReduction="20000"/>
          </a:bodyPr>
          <a:lstStyle/>
          <a:p>
            <a:r>
              <a:rPr lang="ru-RU" sz="8000" b="1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rowalliaUPC" pitchFamily="34" charset="-34"/>
              </a:rPr>
              <a:t>Наше общежитие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5D91A1-340D-460B-943C-7F2BC4216A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45992"/>
            <a:ext cx="1584176" cy="21122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0FE2F8-AEEC-46F4-BA3E-D8A8761D39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7" b="10969"/>
          <a:stretch/>
        </p:blipFill>
        <p:spPr>
          <a:xfrm>
            <a:off x="4031942" y="3345992"/>
            <a:ext cx="3240360" cy="211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1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Немного об общежитии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204864"/>
            <a:ext cx="4203989" cy="345069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Построено здание в 1969 г.</a:t>
            </a:r>
          </a:p>
          <a:p>
            <a:r>
              <a:rPr lang="ru-RU" dirty="0"/>
              <a:t>В 2010г. Был проведен капитальный ремонт.</a:t>
            </a:r>
          </a:p>
          <a:p>
            <a:r>
              <a:rPr lang="ru-RU" dirty="0"/>
              <a:t>Для учащихся организовано 207 мест для проживания.</a:t>
            </a:r>
          </a:p>
          <a:p>
            <a:r>
              <a:rPr lang="ru-RU" dirty="0"/>
              <a:t>На данный момент в общежитии проживает 190 учащихся</a:t>
            </a:r>
          </a:p>
          <a:p>
            <a:r>
              <a:rPr lang="ru-RU" dirty="0"/>
              <a:t>Для учащихся оборудованы всем необходимым кухни, комнаты отдыха, душевые, </a:t>
            </a:r>
            <a:r>
              <a:rPr lang="ru-RU" dirty="0" err="1"/>
              <a:t>постирочная</a:t>
            </a:r>
            <a:r>
              <a:rPr lang="ru-RU" dirty="0"/>
              <a:t>,  зал для досуга.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05754"/>
            <a:ext cx="3600400" cy="3048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8432199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Наши комнаты отдыха.</a:t>
            </a:r>
            <a:br>
              <a:rPr lang="ru-RU" dirty="0"/>
            </a:br>
            <a:r>
              <a:rPr lang="ru-RU" dirty="0"/>
              <a:t>Здесь мы проводим мероприятия, собираем Совет общежития, проводим традиционные чаепития, играем в настольные игры, занимаемся самоподготовкой</a:t>
            </a:r>
          </a:p>
        </p:txBody>
      </p:sp>
      <p:pic>
        <p:nvPicPr>
          <p:cNvPr id="2050" name="Picture 2" descr="D:\фотоотчет\презентация\изображение_viber_2026-04-15_13-53-52-3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1"/>
            <a:ext cx="2232248" cy="206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фотоотчет\презентация\изображение_viber_2026-04-15_13-54-00-0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09120"/>
            <a:ext cx="2505531" cy="206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фотоотчет\презентация\изображение_viber_2026-04-15_13-54-26-7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668" y="4509120"/>
            <a:ext cx="2880320" cy="203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9700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Здесь мы создаем свои кулинарные шедевры и просто общаемся .</a:t>
            </a:r>
          </a:p>
        </p:txBody>
      </p:sp>
      <p:pic>
        <p:nvPicPr>
          <p:cNvPr id="3074" name="Picture 2" descr="D:\фотоотчет\презентация\изображение_viber_2026-04-15_13-52-40-7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289" y="4509120"/>
            <a:ext cx="2520279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фотоотчет\презентация\изображение_viber_2026-04-15_13-52-40-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1017">
            <a:off x="3827537" y="2328635"/>
            <a:ext cx="2232248" cy="182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фотоотчет\презентация\изображение_viber_2026-04-15_13-52-40-7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058">
            <a:off x="6457444" y="2185443"/>
            <a:ext cx="2232249" cy="182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фотоотчет\презентация\чаепитие\изображение_viber_2026-04-15_13-51-46-6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6" t="4896" b="14900"/>
          <a:stretch/>
        </p:blipFill>
        <p:spPr bwMode="auto">
          <a:xfrm rot="20100520">
            <a:off x="680997" y="3188185"/>
            <a:ext cx="3056359" cy="22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74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 общежитии действует ученический Совет общежития 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Председатель Совета общежития</a:t>
            </a:r>
          </a:p>
          <a:p>
            <a:r>
              <a:rPr lang="ru-RU" dirty="0">
                <a:solidFill>
                  <a:schemeClr val="tx1"/>
                </a:solidFill>
              </a:rPr>
              <a:t>Старосты этажей и их помощники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   Сектора: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- Информационно-идеологический 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- Санитарно-бытовой;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- Культурно-массовый;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- Спортивно-оздоровительный;</a:t>
            </a:r>
          </a:p>
          <a:p>
            <a:pPr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Охрана правопорядка;</a:t>
            </a:r>
          </a:p>
          <a:p>
            <a:pPr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Организационный .</a:t>
            </a:r>
          </a:p>
        </p:txBody>
      </p:sp>
    </p:spTree>
    <p:extLst>
      <p:ext uri="{BB962C8B-B14F-4D97-AF65-F5344CB8AC3E}">
        <p14:creationId xmlns:p14="http://schemas.microsoft.com/office/powerpoint/2010/main" val="88006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48680"/>
            <a:ext cx="7680960" cy="1372356"/>
          </a:xfrm>
        </p:spPr>
        <p:txBody>
          <a:bodyPr>
            <a:noAutofit/>
          </a:bodyPr>
          <a:lstStyle/>
          <a:p>
            <a:pPr algn="ctr"/>
            <a:br>
              <a:rPr lang="ru-RU" sz="3500" dirty="0"/>
            </a:br>
            <a:br>
              <a:rPr lang="ru-RU" sz="3500" dirty="0"/>
            </a:br>
            <a:br>
              <a:rPr lang="ru-RU" sz="3500" dirty="0"/>
            </a:br>
            <a:r>
              <a:rPr lang="ru-RU" sz="3500" dirty="0">
                <a:solidFill>
                  <a:schemeClr val="accent1">
                    <a:lumMod val="75000"/>
                  </a:schemeClr>
                </a:solidFill>
              </a:rPr>
              <a:t>Ежемесячные собрания Совета общежития.</a:t>
            </a:r>
            <a:br>
              <a:rPr lang="en-US" sz="3500" dirty="0"/>
            </a:br>
            <a:r>
              <a:rPr lang="ru-RU" sz="3500" dirty="0"/>
              <a:t> </a:t>
            </a:r>
            <a:r>
              <a:rPr lang="ru-RU" sz="2400" dirty="0"/>
              <a:t>Здесь мы решаем вопросы дисциплины и санитарного состояния комнат, планируем работу совета на следующий месяц</a:t>
            </a:r>
          </a:p>
        </p:txBody>
      </p:sp>
      <p:pic>
        <p:nvPicPr>
          <p:cNvPr id="2050" name="Picture 2" descr="D:\фотоотчет\разное\изображение_viber_2026-04-02_20-18-47-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16" y="3984031"/>
            <a:ext cx="3960440" cy="253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фотоотчет\разное\изображение_viber_2026-04-02_20-13-04-1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064" y="3984031"/>
            <a:ext cx="3742822" cy="253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94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986206"/>
          </a:xfrm>
        </p:spPr>
        <p:txBody>
          <a:bodyPr>
            <a:noAutofit/>
          </a:bodyPr>
          <a:lstStyle/>
          <a:p>
            <a:pPr algn="ctr"/>
            <a:br>
              <a:rPr lang="ru-RU" sz="3200" dirty="0"/>
            </a:b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Работа санитарно-бытового сектора заключается: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3074" name="Picture 2" descr="D:\фотоотчет\наши будни\изображение_viber_2026-03-04_15-25-44-83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"/>
          <a:stretch/>
        </p:blipFill>
        <p:spPr bwMode="auto">
          <a:xfrm>
            <a:off x="323528" y="3933056"/>
            <a:ext cx="253049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фотоотчет\наши будни\изображение_viber_2025-12-19_20-19-42-3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933056"/>
            <a:ext cx="2484248" cy="259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фотоотчет\наши будни\изображение_viber_2026-04-02_20-18-42-9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558" y="3933056"/>
            <a:ext cx="3115807" cy="262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1844824"/>
            <a:ext cx="7056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1. Осуществление контроля санитарного состояния комнат</a:t>
            </a:r>
            <a:br>
              <a:rPr lang="ru-RU" dirty="0"/>
            </a:br>
            <a:r>
              <a:rPr lang="ru-RU" dirty="0"/>
              <a:t>2. Чистота и порядок на этажах</a:t>
            </a:r>
            <a:br>
              <a:rPr lang="ru-RU" dirty="0"/>
            </a:br>
            <a:r>
              <a:rPr lang="ru-RU" dirty="0"/>
              <a:t>3. Проведение субботников на прилегающей территории к общежитию</a:t>
            </a:r>
          </a:p>
        </p:txBody>
      </p:sp>
    </p:spTree>
    <p:extLst>
      <p:ext uri="{BB962C8B-B14F-4D97-AF65-F5344CB8AC3E}">
        <p14:creationId xmlns:p14="http://schemas.microsoft.com/office/powerpoint/2010/main" val="361695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Спортивно-оздоровительный</a:t>
            </a:r>
            <a:r>
              <a:rPr lang="ru-RU" sz="2800" dirty="0"/>
              <a:t> сектор отвечает за проведение мероприятий по профилактике употребления алкоголя, наркотиков и курения; спортивных мероприятий и Дней здоровья </a:t>
            </a:r>
          </a:p>
        </p:txBody>
      </p:sp>
      <p:pic>
        <p:nvPicPr>
          <p:cNvPr id="4098" name="Picture 2" descr="D:\фотоотчет\23 февраля\изображение_viber_2026-03-04_15-24-10-3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5757">
            <a:off x="423896" y="2373422"/>
            <a:ext cx="3045182" cy="220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фотоотчет\23 февраля\изображение_viber_2026-03-04_15-24-10-4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95990"/>
            <a:ext cx="2592288" cy="242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фотоотчет\23 февраля\изображение_viber_2026-03-04_15-22-57-6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8317">
            <a:off x="6318958" y="2216987"/>
            <a:ext cx="2435934" cy="214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фотоотчет\соревнования\изображение_viber_2026-02-13_16-08-24-2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75" y="4725144"/>
            <a:ext cx="2520280" cy="179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фотоотчет\соревнования\изображение_viber_2026-02-13_16-07-05-27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6960">
            <a:off x="5686511" y="4528461"/>
            <a:ext cx="2699792" cy="193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44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sz="4000" dirty="0">
                <a:solidFill>
                  <a:srgbClr val="C00000"/>
                </a:solidFill>
              </a:rPr>
              <a:t>Культурно-массовый</a:t>
            </a:r>
            <a:r>
              <a:rPr lang="ru-RU" sz="4000" dirty="0"/>
              <a:t> сектор помогает в организации и проведении мероприятий</a:t>
            </a:r>
          </a:p>
        </p:txBody>
      </p:sp>
      <p:pic>
        <p:nvPicPr>
          <p:cNvPr id="5122" name="Picture 2" descr="D:\фотоотчет\Новый год\изображение_viber_2025-12-28_18-08-29-17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2" t="18128" r="21904" b="23979"/>
          <a:stretch/>
        </p:blipFill>
        <p:spPr bwMode="auto">
          <a:xfrm rot="20437460">
            <a:off x="418512" y="2660715"/>
            <a:ext cx="2260073" cy="141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фотоотчет\Новый год\изображение_viber_2025-12-28_17-48-53-9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7792">
            <a:off x="2965452" y="2579149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фотоотчет\Новый год\изображение_viber_2025-12-28_18-06-41-91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2089" r="-1971"/>
          <a:stretch/>
        </p:blipFill>
        <p:spPr bwMode="auto">
          <a:xfrm rot="701925">
            <a:off x="5660679" y="2321828"/>
            <a:ext cx="2306838" cy="195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фотоотчет\Новый год\изображение_viber_2025-12-28_18-08-30-86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" t="16568"/>
          <a:stretch/>
        </p:blipFill>
        <p:spPr bwMode="auto">
          <a:xfrm>
            <a:off x="5427971" y="4581128"/>
            <a:ext cx="2984509" cy="205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:\фотоотчет\Новый год\изображение_viber_2025-12-28_18-08-19-20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56" r="29912" b="23708"/>
          <a:stretch/>
        </p:blipFill>
        <p:spPr bwMode="auto">
          <a:xfrm rot="495743">
            <a:off x="424362" y="4757624"/>
            <a:ext cx="2571107" cy="158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059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Работа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организационного сектора </a:t>
            </a:r>
            <a:r>
              <a:rPr lang="ru-RU" sz="2800" dirty="0"/>
              <a:t>заключается в подготовке помещений к праздникам, выпуске стенгазет</a:t>
            </a:r>
            <a:r>
              <a:rPr lang="ru-RU" sz="3200" dirty="0"/>
              <a:t>.</a:t>
            </a:r>
          </a:p>
        </p:txBody>
      </p:sp>
      <p:pic>
        <p:nvPicPr>
          <p:cNvPr id="6146" name="Picture 2" descr="D:\фотоотчет\стенгазета\изображение_viber_2025-10-23_19-15-51-76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1" t="6345" r="28463" b="27596"/>
          <a:stretch/>
        </p:blipFill>
        <p:spPr bwMode="auto">
          <a:xfrm rot="553773">
            <a:off x="1133768" y="2022508"/>
            <a:ext cx="1755941" cy="164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фотоотчет\стенгазета\изображение_viber_2025-10-23_19-29-49-7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00" y="2138676"/>
            <a:ext cx="273630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фотоотчет\наши будни\изображение_viber_2025-11-29_16-05-34-5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952">
            <a:off x="5929023" y="1838371"/>
            <a:ext cx="244827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фотоотчет\наши будни\изображение_viber_2025-11-29_16-05-34-6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4371">
            <a:off x="629700" y="4161339"/>
            <a:ext cx="2309783" cy="203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D:\фотоотчет\стенгазета\изображение_viber_2026-03-07_19-18-30-2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770" y="4365104"/>
            <a:ext cx="2649036" cy="223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D:\фотоотчет\стенгазета\изображение_viber_2026-03-07_19-18-36-12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8709">
            <a:off x="5905591" y="4135440"/>
            <a:ext cx="2739700" cy="217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19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31520" y="381844"/>
            <a:ext cx="768096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У нас в общежитии есть традиция проводить чаепития. </a:t>
            </a:r>
          </a:p>
        </p:txBody>
      </p:sp>
      <p:pic>
        <p:nvPicPr>
          <p:cNvPr id="7170" name="Picture 2" descr="D:\фотоотчет\чаепитие\изображение_viber_2025-10-23_21-13-21-16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2"/>
          <a:stretch/>
        </p:blipFill>
        <p:spPr bwMode="auto">
          <a:xfrm rot="443387">
            <a:off x="1532216" y="1994500"/>
            <a:ext cx="2952328" cy="181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фотоотчет\чаепитие\изображение_viber_2025-10-23_21-13-21-2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6" t="24929" r="236" b="-1704"/>
          <a:stretch/>
        </p:blipFill>
        <p:spPr bwMode="auto">
          <a:xfrm rot="21208821">
            <a:off x="4826266" y="1915740"/>
            <a:ext cx="3240360" cy="197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фотоотчет\презентация\чаепитие\изображение_viber_2026-04-15_13-51-46-5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548">
            <a:off x="998576" y="3883082"/>
            <a:ext cx="2903245" cy="220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фотоотчет\презентация\чаепитие\изображение_viber_2026-04-15_13-51-46-5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4776">
            <a:off x="4666398" y="4076827"/>
            <a:ext cx="330094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54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1608" y="642594"/>
            <a:ext cx="7950872" cy="1418254"/>
          </a:xfrm>
        </p:spPr>
        <p:txBody>
          <a:bodyPr>
            <a:noAutofit/>
          </a:bodyPr>
          <a:lstStyle/>
          <a:p>
            <a:r>
              <a:rPr lang="ru-RU" sz="3200" dirty="0"/>
              <a:t>Один раз в месяц в общежитии проходят духовно просветительские  встречи с отцом Сергием </a:t>
            </a:r>
            <a:r>
              <a:rPr lang="ru-RU" sz="3200" dirty="0" err="1"/>
              <a:t>Фалеем</a:t>
            </a:r>
            <a:endParaRPr lang="ru-RU" sz="3200" dirty="0"/>
          </a:p>
        </p:txBody>
      </p:sp>
      <p:pic>
        <p:nvPicPr>
          <p:cNvPr id="8194" name="Picture 2" descr="D:\фотоотчет\беседы с отцом Сергием\изображение_viber_2026-04-02_20-12-58-4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0462">
            <a:off x="592014" y="2420689"/>
            <a:ext cx="2088232" cy="201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фотоотчет\беседы с отцом Сергием\изображение_viber_2025-10-23_19-05-37-3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60848"/>
            <a:ext cx="237626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фотоотчет\беседы с отцом Сергием\изображение_viber_2025-10-29_20-28-54-7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3447">
            <a:off x="6074782" y="2356668"/>
            <a:ext cx="273630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фотоотчет\беседы с отцом Сергием\изображение_viber_2025-12-20_16-43-22-4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65117"/>
            <a:ext cx="388843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715457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31520" y="490230"/>
            <a:ext cx="7680960" cy="1371600"/>
          </a:xfrm>
        </p:spPr>
        <p:txBody>
          <a:bodyPr>
            <a:normAutofit/>
          </a:bodyPr>
          <a:lstStyle/>
          <a:p>
            <a:r>
              <a:rPr lang="ru-RU" dirty="0"/>
              <a:t>Интересные экскурсии по Минску</a:t>
            </a:r>
          </a:p>
        </p:txBody>
      </p:sp>
      <p:pic>
        <p:nvPicPr>
          <p:cNvPr id="9218" name="Picture 2" descr="D:\фотоотчет\экскурсия по Минску\изображение_viber_2025-10-23_19-14-41-2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2588418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фотоотчет\экскурсия по Минску\изображение_viber_2025-10-23_19-15-25-6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523" y="1786374"/>
            <a:ext cx="237626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фотоотчет\экскурсия по Минску\изображение_viber_2025-10-23_19-15-25-5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781" y="1772816"/>
            <a:ext cx="241226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фотоотчет\экскурсия по Минску\изображение_viber_2025-10-23_19-15-25-35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05" r="6300"/>
          <a:stretch/>
        </p:blipFill>
        <p:spPr bwMode="auto">
          <a:xfrm>
            <a:off x="2999151" y="4077072"/>
            <a:ext cx="331236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874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31520" y="404196"/>
            <a:ext cx="7680960" cy="1371600"/>
          </a:xfrm>
        </p:spPr>
        <p:txBody>
          <a:bodyPr>
            <a:noAutofit/>
          </a:bodyPr>
          <a:lstStyle/>
          <a:p>
            <a:r>
              <a:rPr lang="ru-RU" sz="3200" dirty="0"/>
              <a:t>В общежитии проводится кружок «</a:t>
            </a:r>
            <a:r>
              <a:rPr lang="ru-RU" sz="3200" dirty="0">
                <a:solidFill>
                  <a:srgbClr val="FF0000"/>
                </a:solidFill>
              </a:rPr>
              <a:t>Радуга талантов</a:t>
            </a:r>
            <a:r>
              <a:rPr lang="ru-RU" sz="3200" dirty="0"/>
              <a:t>». </a:t>
            </a:r>
            <a:br>
              <a:rPr lang="ru-RU" sz="3200" dirty="0"/>
            </a:br>
            <a:r>
              <a:rPr lang="ru-RU" sz="3200" dirty="0"/>
              <a:t>Созданы две группы по 12 человек</a:t>
            </a:r>
          </a:p>
        </p:txBody>
      </p:sp>
      <p:pic>
        <p:nvPicPr>
          <p:cNvPr id="1026" name="Picture 2" descr="D:\фотоотчет\изображение_viber_2026-04-15_17-25-49-16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4" t="2941" r="5130" b="4271"/>
          <a:stretch/>
        </p:blipFill>
        <p:spPr bwMode="auto">
          <a:xfrm>
            <a:off x="710373" y="1930327"/>
            <a:ext cx="1816878" cy="227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фотоотчет\изображение_viber_2026-04-15_17-25-49-5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2" t="5555" r="4725" b="2778"/>
          <a:stretch/>
        </p:blipFill>
        <p:spPr bwMode="auto">
          <a:xfrm>
            <a:off x="6577415" y="1933037"/>
            <a:ext cx="1981090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фотоотчет\изображение_viber_2026-04-15_17-26-37-8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0" t="6231" r="2562" b="2592"/>
          <a:stretch/>
        </p:blipFill>
        <p:spPr bwMode="auto">
          <a:xfrm>
            <a:off x="6444208" y="4466543"/>
            <a:ext cx="231506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фотоотчет\изображение_viber_2026-04-15_17-25-48-87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4" t="3170" r="3543" b="4906"/>
          <a:stretch/>
        </p:blipFill>
        <p:spPr bwMode="auto">
          <a:xfrm>
            <a:off x="384727" y="4466543"/>
            <a:ext cx="2184519" cy="2214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фотоотчет\изображение_viber_2026-04-16_10-18-47-912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t="8409" r="545"/>
          <a:stretch/>
        </p:blipFill>
        <p:spPr bwMode="auto">
          <a:xfrm>
            <a:off x="2973980" y="1930327"/>
            <a:ext cx="3096343" cy="217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фотоотчет\изображение_viber_2026-04-16_10-18-48-07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979" y="4197315"/>
            <a:ext cx="3096343" cy="246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94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601</TotalTime>
  <Words>293</Words>
  <Application>Microsoft Office PowerPoint</Application>
  <PresentationFormat>Экран (4:3)</PresentationFormat>
  <Paragraphs>31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Century Gothic</vt:lpstr>
      <vt:lpstr>Garamond</vt:lpstr>
      <vt:lpstr>Савон</vt:lpstr>
      <vt:lpstr>Учреждение образования «Минский государственный колледж строительства им. В.Г. Каменского» ул. Восточная 170</vt:lpstr>
      <vt:lpstr>Немного об общежитии</vt:lpstr>
      <vt:lpstr>    Наши комнаты отдыха. Здесь мы проводим мероприятия, собираем Совет общежития, проводим традиционные чаепития, играем в настольные игры, занимаемся самоподготовкой</vt:lpstr>
      <vt:lpstr>Здесь мы создаем свои кулинарные шедевры и просто общаемся .</vt:lpstr>
      <vt:lpstr>В общежитии действует ученический Совет общежития </vt:lpstr>
      <vt:lpstr>   Ежемесячные собрания Совета общежития.  Здесь мы решаем вопросы дисциплины и санитарного состояния комнат, планируем работу совета на следующий месяц</vt:lpstr>
      <vt:lpstr> Работа санитарно-бытового сектора заключается: </vt:lpstr>
      <vt:lpstr>Спортивно-оздоровительный сектор отвечает за проведение мероприятий по профилактике употребления алкоголя, наркотиков и курения; спортивных мероприятий и Дней здоровья </vt:lpstr>
      <vt:lpstr> Культурно-массовый сектор помогает в организации и проведении мероприятий</vt:lpstr>
      <vt:lpstr>Работа организационного сектора заключается в подготовке помещений к праздникам, выпуске стенгазет.</vt:lpstr>
      <vt:lpstr>У нас в общежитии есть традиция проводить чаепития. </vt:lpstr>
      <vt:lpstr>Один раз в месяц в общежитии проходят духовно просветительские  встречи с отцом Сергием Фалеем</vt:lpstr>
      <vt:lpstr>Интересные экскурсии по Минску</vt:lpstr>
      <vt:lpstr>В общежитии проводится кружок «Радуга талантов».  Созданы две группы по 12 человек</vt:lpstr>
    </vt:vector>
  </TitlesOfParts>
  <Company>LICEY12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Наше общежитие</dc:title>
  <dc:creator>LICEY12</dc:creator>
  <cp:lastModifiedBy>User</cp:lastModifiedBy>
  <cp:revision>30</cp:revision>
  <dcterms:created xsi:type="dcterms:W3CDTF">2026-04-09T13:53:42Z</dcterms:created>
  <dcterms:modified xsi:type="dcterms:W3CDTF">2026-04-17T07:54:19Z</dcterms:modified>
</cp:coreProperties>
</file>