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6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5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026A-94D1-43C4-90DC-5C34AB030D5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0F46-B144-478F-B49F-9CEE648A5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1%80%D0%B5%D0%B2%D0%B5%D1%81%D0%BD%D0%BE-%D1%81%D1%82%D1%80%D1%83%D0%B6%D0%B5%D1%87%D0%BD%D0%B0%D1%8F_%D0%BF%D0%BB%D0%B8%D1%82%D0%B0#cite_note-autogenerated1-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337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Древесноволокнистые и древесностружечные плиты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169" y="429309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УО «МГК Строительства имени В.Г. Каменского»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Главные преимущества ДСП заключаются в высокой прочности, водостойкости и легкости в обработке данного материала.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99" name="Picture 3" descr="C:\Users\Shave\OneDrive\Рабочий стол\93708-1485335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888432" cy="35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ave\OneDrive\Рабочий стол\3903409aeaa87c5922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420889"/>
            <a:ext cx="4136694" cy="35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Большинство видов ДВП, кроме мягких (изоляционных) превосходит ДСП плотностью, прочностью и долговечностью, более устойчивы к влаге. Хотя они тверже, прочнее, но из-за малой толщины и жесткости не рассчитаны на значительные нагрузки, ДСП лучше подходит для нагружаемых </a:t>
            </a:r>
            <a:r>
              <a:rPr lang="ru-RU" dirty="0" smtClean="0">
                <a:latin typeface="Arial Black" pitchFamily="34" charset="0"/>
              </a:rPr>
              <a:t>конструкций.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123" name="Picture 3" descr="C:\Users\Shave\OneDrive\Рабочий стол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1369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have\OneDrive\Рабочий стол\struktora-proizvodstva-DVP-461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572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have\OneDrive\Рабочий стол\struktura-proizvodstva-DSP-1-461x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572000" cy="38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have\OneDrive\Рабочий стол\mirovoe-proizvodstvo-drevesnyh-pl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64" y="-1"/>
            <a:ext cx="8676456" cy="340797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itchFamily="34" charset="0"/>
              </a:rPr>
              <a:t>ДВП расшифровывается как древесноволокнистая </a:t>
            </a:r>
            <a:r>
              <a:rPr lang="ru-RU" sz="1800" dirty="0" smtClean="0">
                <a:latin typeface="Arial Black" pitchFamily="34" charset="0"/>
              </a:rPr>
              <a:t>плита</a:t>
            </a:r>
            <a:r>
              <a:rPr lang="en-US" sz="1800" dirty="0" smtClean="0">
                <a:latin typeface="Arial Black" pitchFamily="34" charset="0"/>
              </a:rPr>
              <a:t>. </a:t>
            </a:r>
            <a:r>
              <a:rPr lang="ru-RU" sz="1800" dirty="0" smtClean="0">
                <a:latin typeface="Arial Black" pitchFamily="34" charset="0"/>
              </a:rPr>
              <a:t>Это</a:t>
            </a:r>
            <a:r>
              <a:rPr lang="ru-RU" sz="1800" dirty="0">
                <a:latin typeface="Arial Black" pitchFamily="34" charset="0"/>
              </a:rPr>
              <a:t> материал, который формируется из разогретой смеси мельчайших древесных волокон и связующих веществ под воздействием пресса. В качестве добавок обычно выступают синтетические полимеры и различные смолы. На выходе получают прямоугольные листы ДВП, которые сушатся и закаливаются.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1026" name="Picture 2" descr="C:\Users\Shave\OneDrive\Рабочий стол\269903338_124083143435575_98482502071177579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7973"/>
            <a:ext cx="3024336" cy="30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ve\OneDrive\Рабочий стол\data-inna-dvp-3-0-1220-2440-mm-12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3087813"/>
            <a:ext cx="4784291" cy="36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В торговых названиях для обозначения ДВП зачастую применяют кальки с английского, преподнося это как ДВП с улучшенными свойствами, либо как вовсе новый материал, не являющийся ДВП.</a:t>
            </a: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88970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ЛДФ (англ. LDF аббревиатура англ. </a:t>
            </a:r>
            <a:r>
              <a:rPr lang="ru-RU" dirty="0" err="1" smtClean="0">
                <a:latin typeface="Arial Black" pitchFamily="34" charset="0"/>
              </a:rPr>
              <a:t>Low-density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fiberboard</a:t>
            </a:r>
            <a:r>
              <a:rPr lang="ru-RU" dirty="0" smtClean="0">
                <a:latin typeface="Arial Black" pitchFamily="34" charset="0"/>
              </a:rPr>
              <a:t>) — ДВП низкой плотности. Иногда продавцами преподносится как ДВП с улучшенными свойствами, экологически чистая и прочее. Соответствует ДВП средней плотности (МДФ) и является разновидностью МДФ в том смысле, что имеет плотность в нижней области допустимых значений. В строгом смысле, в англоязычных странах, обозначение «LDF» относится даже не к ДВП низкой плотности, а к </a:t>
            </a:r>
            <a:r>
              <a:rPr lang="ru-RU" dirty="0" err="1" smtClean="0">
                <a:latin typeface="Arial Black" pitchFamily="34" charset="0"/>
              </a:rPr>
              <a:t>ДСтП</a:t>
            </a:r>
            <a:r>
              <a:rPr lang="ru-RU" dirty="0" smtClean="0">
                <a:latin typeface="Arial Black" pitchFamily="34" charset="0"/>
              </a:rPr>
              <a:t> низкой плотности.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050" name="Picture 2" descr="C:\Users\Shave\OneDrive\Рабочий стол\Customwood_LDF-no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37740" cy="38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960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МДФ (англ. MDF, англ. </a:t>
            </a:r>
            <a:r>
              <a:rPr lang="ru-RU" dirty="0" err="1">
                <a:latin typeface="Arial Black" pitchFamily="34" charset="0"/>
              </a:rPr>
              <a:t>Medium-density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fiberboard</a:t>
            </a:r>
            <a:r>
              <a:rPr lang="ru-RU" dirty="0">
                <a:latin typeface="Arial Black" pitchFamily="34" charset="0"/>
              </a:rPr>
              <a:t> — древесно-волокнистая плита средней плотности) — МДФ высокой плотности сухого способа прессования — МДФ СП[2]. Шлифованный с двух сторон МДФ часто используется при производстве меловых досок с применением грифельной краски. Такие меловые поверхности являются лучшими в своём классе, поскольку обладают лучшими эксплуатационными свойствами по сравнению с аналогами (меловые плёнки).</a:t>
            </a:r>
            <a:endParaRPr lang="en-US" dirty="0">
              <a:latin typeface="Arial Black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:\Users\Shave\OneDrive\Рабочий стол\mdf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35" y="1772817"/>
            <a:ext cx="4499562" cy="35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04" y="54868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ХДФ (англ. HDF, англ. </a:t>
            </a:r>
            <a:r>
              <a:rPr lang="ru-RU" dirty="0" err="1" smtClean="0">
                <a:latin typeface="Arial Black" pitchFamily="34" charset="0"/>
              </a:rPr>
              <a:t>High-density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fiberboard</a:t>
            </a:r>
            <a:r>
              <a:rPr lang="ru-RU" dirty="0" smtClean="0">
                <a:latin typeface="Arial Black" pitchFamily="34" charset="0"/>
              </a:rPr>
              <a:t> — древесно-волокнистая плита высокой плотности) — ДВП высокой плотности сухого способа прессования— ДВП ВП[2].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98" name="Picture 2" descr="C:\Users\Shave\OneDrive\Рабочий стол\kronosapan-hdf_800x800_crop_478b2484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2179586"/>
            <a:ext cx="4146063" cy="35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ave\OneDrive\Рабочий стол\H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5" y="2179586"/>
            <a:ext cx="4363471" cy="3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"/>
            <a:ext cx="90364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Гражданское и промышленное строительство нашло применение ДВП в качестве материала для:</a:t>
            </a:r>
            <a:endParaRPr lang="en-US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 </a:t>
            </a:r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утепления перекрытий;</a:t>
            </a:r>
            <a:r>
              <a:rPr lang="ru-RU" dirty="0">
                <a:latin typeface="Arial Black" pitchFamily="34" charset="0"/>
              </a:rPr>
              <a:t> 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звукоизоляции перегородок;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теплоизоляции </a:t>
            </a:r>
            <a:r>
              <a:rPr lang="ru-RU" dirty="0">
                <a:latin typeface="Arial Black" pitchFamily="34" charset="0"/>
              </a:rPr>
              <a:t>вентиляционных каналов, технических коробов, а также помещений, где требуется «чистый </a:t>
            </a:r>
            <a:r>
              <a:rPr lang="ru-RU" dirty="0" smtClean="0">
                <a:latin typeface="Arial Black" pitchFamily="34" charset="0"/>
              </a:rPr>
              <a:t>звук;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создания </a:t>
            </a:r>
            <a:r>
              <a:rPr lang="ru-RU" dirty="0">
                <a:latin typeface="Arial Black" pitchFamily="34" charset="0"/>
              </a:rPr>
              <a:t>опалубки при заливке железобетонных конструкции небольшого объема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полотен </a:t>
            </a:r>
            <a:r>
              <a:rPr lang="ru-RU" dirty="0">
                <a:latin typeface="Arial Black" pitchFamily="34" charset="0"/>
              </a:rPr>
              <a:t>дверей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 smtClean="0"/>
              <a:t>—</a:t>
            </a:r>
            <a:r>
              <a:rPr lang="ru-RU" dirty="0" smtClean="0">
                <a:latin typeface="Arial Black" pitchFamily="34" charset="0"/>
              </a:rPr>
              <a:t>облицовочных </a:t>
            </a:r>
            <a:r>
              <a:rPr lang="ru-RU" dirty="0">
                <a:latin typeface="Arial Black" pitchFamily="34" charset="0"/>
              </a:rPr>
              <a:t>работ со стенами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производства </a:t>
            </a:r>
            <a:r>
              <a:rPr lang="ru-RU" dirty="0">
                <a:latin typeface="Arial Black" pitchFamily="34" charset="0"/>
              </a:rPr>
              <a:t>встроенной и корпусной мебели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внутренней </a:t>
            </a:r>
            <a:r>
              <a:rPr lang="ru-RU" dirty="0">
                <a:latin typeface="Arial Black" pitchFamily="34" charset="0"/>
              </a:rPr>
              <a:t>отделки пассажирских вагонов поездов,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метро</a:t>
            </a:r>
            <a:r>
              <a:rPr lang="ru-RU" dirty="0">
                <a:latin typeface="Arial Black" pitchFamily="34" charset="0"/>
              </a:rPr>
              <a:t>, трамваев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черновой </a:t>
            </a:r>
            <a:r>
              <a:rPr lang="ru-RU" dirty="0">
                <a:latin typeface="Arial Black" pitchFamily="34" charset="0"/>
              </a:rPr>
              <a:t>и иногда даже чистовой отделки полов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/>
              <a:t>—</a:t>
            </a:r>
            <a:r>
              <a:rPr lang="ru-RU" dirty="0" smtClean="0">
                <a:latin typeface="Arial Black" pitchFamily="34" charset="0"/>
              </a:rPr>
              <a:t>панелей </a:t>
            </a:r>
            <a:r>
              <a:rPr lang="ru-RU" dirty="0">
                <a:latin typeface="Arial Black" pitchFamily="34" charset="0"/>
              </a:rPr>
              <a:t>электрических щитков.</a:t>
            </a: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Black" pitchFamily="34" charset="0"/>
              </a:rPr>
              <a:t>Важными преимуществами являются такие свойства ДВП как устойчивость к повреждениям, легкость, высокая прочность, </a:t>
            </a:r>
            <a:r>
              <a:rPr lang="ru-RU" dirty="0" err="1">
                <a:latin typeface="Arial Black" pitchFamily="34" charset="0"/>
              </a:rPr>
              <a:t>звуко</a:t>
            </a:r>
            <a:r>
              <a:rPr lang="ru-RU" dirty="0">
                <a:latin typeface="Arial Black" pitchFamily="34" charset="0"/>
              </a:rPr>
              <a:t>- и теплоизоляционные свойства, простота обработки и монтажа.  К недостатком </a:t>
            </a:r>
            <a:r>
              <a:rPr lang="ru-RU" dirty="0" err="1">
                <a:latin typeface="Arial Black" pitchFamily="34" charset="0"/>
              </a:rPr>
              <a:t>оргалита</a:t>
            </a:r>
            <a:r>
              <a:rPr lang="ru-RU" dirty="0">
                <a:latin typeface="Arial Black" pitchFamily="34" charset="0"/>
              </a:rPr>
              <a:t> относятся горючесть и набухание при длительном воздействии воды. Поэтому ДВП не рекомендуется использовать в местах с высоким уровнем влажности. </a:t>
            </a:r>
            <a:r>
              <a:rPr lang="ru-RU" dirty="0" smtClean="0">
                <a:latin typeface="Arial Black" pitchFamily="34" charset="0"/>
              </a:rPr>
              <a:t>ДВП </a:t>
            </a:r>
            <a:r>
              <a:rPr lang="ru-RU" dirty="0">
                <a:latin typeface="Arial Black" pitchFamily="34" charset="0"/>
              </a:rPr>
              <a:t>является более влагостойким материалом, чем ДСП, благодаря применению парафина и канифоли.</a:t>
            </a:r>
            <a:endParaRPr lang="en-US" dirty="0" smtClean="0">
              <a:latin typeface="Arial Black" pitchFamily="34" charset="0"/>
            </a:endParaRPr>
          </a:p>
          <a:p>
            <a:pPr algn="ctr"/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 Black" pitchFamily="34" charset="0"/>
              </a:rPr>
              <a:t>Древе́сно-стру́жечная</a:t>
            </a:r>
            <a:r>
              <a:rPr lang="ru-RU" dirty="0">
                <a:latin typeface="Arial Black" pitchFamily="34" charset="0"/>
              </a:rPr>
              <a:t> плита́ — листовой композиционный материал, изготовленный путём горячего прессования древесных частиц, преимущественно стружки, смешанных со связующим веществом неминерального происхождения с введением при необходимости специальных добавок</a:t>
            </a:r>
            <a:endParaRPr lang="en-US" dirty="0">
              <a:latin typeface="Arial Black" pitchFamily="34" charset="0"/>
            </a:endParaRPr>
          </a:p>
          <a:p>
            <a:pPr algn="ctr"/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C:\Users\Shave\OneDrive\Рабочий стол\800px-Particle_board_close_up-vertical-f22_PNr°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7744"/>
            <a:ext cx="3600400" cy="34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ve\OneDrive\Рабочий стол\drevesno-struzhechnaya_pl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492896"/>
            <a:ext cx="4140460" cy="34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576" y="116632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Конструкция: по количеству слоев </a:t>
            </a:r>
            <a:r>
              <a:rPr lang="ru-RU" dirty="0" smtClean="0">
                <a:latin typeface="Arial Black" pitchFamily="34" charset="0"/>
              </a:rPr>
              <a:t>ДСП </a:t>
            </a:r>
            <a:r>
              <a:rPr lang="ru-RU" dirty="0">
                <a:latin typeface="Arial Black" pitchFamily="34" charset="0"/>
              </a:rPr>
              <a:t>подразделяется на однослойный, трехслойный и многослойный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>Марка: в зависимости от показателей прочности на изгиб, деформацию, водостойкость, подверженность короблению и деформации </a:t>
            </a:r>
            <a:r>
              <a:rPr lang="ru-RU" dirty="0" smtClean="0">
                <a:latin typeface="Arial Black" pitchFamily="34" charset="0"/>
              </a:rPr>
              <a:t>ДСП </a:t>
            </a:r>
            <a:r>
              <a:rPr lang="ru-RU" dirty="0">
                <a:latin typeface="Arial Black" pitchFamily="34" charset="0"/>
              </a:rPr>
              <a:t>делится на 2 марки: Р2 и Р1</a:t>
            </a:r>
            <a:r>
              <a:rPr lang="ru-RU" baseline="30000" dirty="0">
                <a:latin typeface="Arial Black" pitchFamily="34" charset="0"/>
                <a:hlinkClick r:id="rId2"/>
              </a:rPr>
              <a:t>[8</a:t>
            </a:r>
            <a:r>
              <a:rPr lang="ru-RU" baseline="30000" dirty="0" smtClean="0">
                <a:latin typeface="Arial Black" pitchFamily="34" charset="0"/>
                <a:hlinkClick r:id="rId2"/>
              </a:rPr>
              <a:t>]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>Сорт: в зависимости от критериев внешнего вида плиты (трещины, сколы, окрашивание, пятна, выступы и углубления) плиты </a:t>
            </a:r>
            <a:r>
              <a:rPr lang="ru-RU" dirty="0" smtClean="0">
                <a:latin typeface="Arial Black" pitchFamily="34" charset="0"/>
              </a:rPr>
              <a:t>ДСП </a:t>
            </a:r>
            <a:r>
              <a:rPr lang="ru-RU" dirty="0">
                <a:latin typeface="Arial Black" pitchFamily="34" charset="0"/>
              </a:rPr>
              <a:t>делятся на первый сорт (дефекты не приемлемы кроме минимальных), второй сорт (допустимы крупные дефекты поверхности) и без сорта (кардинальные дефекты поверхности, используется в строительстве).</a:t>
            </a:r>
            <a:endParaRPr lang="en-US" dirty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Уровень </a:t>
            </a:r>
            <a:r>
              <a:rPr lang="ru-RU" dirty="0">
                <a:latin typeface="Arial Black" pitchFamily="34" charset="0"/>
              </a:rPr>
              <a:t>обработки поверхности: выделяется шлифованная и нешлифованная </a:t>
            </a:r>
            <a:r>
              <a:rPr lang="ru-RU" dirty="0" smtClean="0">
                <a:latin typeface="Arial Black" pitchFamily="34" charset="0"/>
              </a:rPr>
              <a:t>ДСП.</a:t>
            </a:r>
          </a:p>
          <a:p>
            <a:pPr algn="ctr"/>
            <a:endParaRPr lang="en-US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>Огнестойкость: при введении в состав </a:t>
            </a:r>
            <a:r>
              <a:rPr lang="ru-RU" dirty="0" smtClean="0">
                <a:latin typeface="Arial Black" pitchFamily="34" charset="0"/>
              </a:rPr>
              <a:t>ДСП </a:t>
            </a:r>
            <a:r>
              <a:rPr lang="ru-RU" dirty="0">
                <a:latin typeface="Arial Black" pitchFamily="34" charset="0"/>
              </a:rPr>
              <a:t>антипиренов плита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приобретает </a:t>
            </a:r>
            <a:r>
              <a:rPr lang="ru-RU" dirty="0">
                <a:latin typeface="Arial Black" pitchFamily="34" charset="0"/>
              </a:rPr>
              <a:t>огнестойкие </a:t>
            </a:r>
            <a:r>
              <a:rPr lang="ru-RU" dirty="0" smtClean="0">
                <a:latin typeface="Arial Black" pitchFamily="34" charset="0"/>
              </a:rPr>
              <a:t>характеристики.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>Водостойкость: кроме того, что плита марки Р2 обладает лучшими водостойкими </a:t>
            </a:r>
            <a:r>
              <a:rPr lang="ru-RU" dirty="0" smtClean="0">
                <a:latin typeface="Arial Black" pitchFamily="34" charset="0"/>
              </a:rPr>
              <a:t>свойствами</a:t>
            </a:r>
            <a:r>
              <a:rPr lang="en-US" dirty="0" smtClean="0">
                <a:latin typeface="Arial Black" pitchFamily="34" charset="0"/>
              </a:rPr>
              <a:t>,</a:t>
            </a:r>
            <a:r>
              <a:rPr lang="ru-RU" dirty="0" smtClean="0">
                <a:latin typeface="Arial Black" pitchFamily="34" charset="0"/>
              </a:rPr>
              <a:t> выделяется </a:t>
            </a:r>
            <a:r>
              <a:rPr lang="ru-RU" dirty="0">
                <a:latin typeface="Arial Black" pitchFamily="34" charset="0"/>
              </a:rPr>
              <a:t>отдельный вид водостойкой </a:t>
            </a:r>
            <a:r>
              <a:rPr lang="ru-RU" dirty="0" smtClean="0">
                <a:latin typeface="Arial Black" pitchFamily="34" charset="0"/>
              </a:rPr>
              <a:t>ДСП</a:t>
            </a:r>
            <a:r>
              <a:rPr lang="ru-RU" dirty="0">
                <a:latin typeface="Arial Black" pitchFamily="34" charset="0"/>
              </a:rPr>
              <a:t>, предназначенной для производства мебели и специфических строительных работ.</a:t>
            </a:r>
            <a:endParaRPr lang="en-US" dirty="0" smtClean="0">
              <a:latin typeface="Arial Black" pitchFamily="34" charset="0"/>
            </a:endParaRPr>
          </a:p>
          <a:p>
            <a:pPr algn="ctr"/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209</TotalTime>
  <Words>540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Древесноволокнистые и древесностружечные плиты</vt:lpstr>
      <vt:lpstr>ДВП расшифровывается как древесноволокнистая плита. Это материал, который формируется из разогретой смеси мельчайших древесных волокон и связующих веществ под воздействием пресса. В качестве добавок обычно выступают синтетические полимеры и различные смолы. На выходе получают прямоугольные листы ДВП, которые сушатся и закаливаются.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Древесноволокнистые и древесностружечные плиты</dc:title>
  <dc:creator>Shavel_06@outlook.com</dc:creator>
  <cp:lastModifiedBy>Илья Богдан</cp:lastModifiedBy>
  <cp:revision>15</cp:revision>
  <dcterms:created xsi:type="dcterms:W3CDTF">2023-04-06T15:23:08Z</dcterms:created>
  <dcterms:modified xsi:type="dcterms:W3CDTF">2023-06-13T20:10:16Z</dcterms:modified>
</cp:coreProperties>
</file>