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827"/>
    <a:srgbClr val="C52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191B6-5141-4B70-B404-C3457BFAD3D8}" v="299" dt="2023-04-11T15:01:49.478"/>
    <p1510:client id="{A216E0D5-12F3-4852-9E53-F2A362AD091F}" v="327" dt="2023-04-12T13:26:01.108"/>
    <p1510:client id="{B52DCFAE-BA9E-417F-87E9-CA4D27CC8317}" v="104" dt="2023-04-12T13:11:10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1970" autoAdjust="0"/>
  </p:normalViewPr>
  <p:slideViewPr>
    <p:cSldViewPr snapToGrid="0">
      <p:cViewPr varScale="1">
        <p:scale>
          <a:sx n="115" d="100"/>
          <a:sy n="115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лент Стас" userId="02f2715377f8bd65" providerId="Windows Live" clId="Web-{3D5191B6-5141-4B70-B404-C3457BFAD3D8}"/>
    <pc:docChg chg="addSld modSld addMainMaster delMainMaster">
      <pc:chgData name="Валент Стас" userId="02f2715377f8bd65" providerId="Windows Live" clId="Web-{3D5191B6-5141-4B70-B404-C3457BFAD3D8}" dt="2023-04-11T15:01:49.478" v="297"/>
      <pc:docMkLst>
        <pc:docMk/>
      </pc:docMkLst>
      <pc:sldChg chg="addSp delSp modSp mod modTransition setBg modClrScheme chgLayout">
        <pc:chgData name="Валент Стас" userId="02f2715377f8bd65" providerId="Windows Live" clId="Web-{3D5191B6-5141-4B70-B404-C3457BFAD3D8}" dt="2023-04-11T15:01:49.478" v="297"/>
        <pc:sldMkLst>
          <pc:docMk/>
          <pc:sldMk cId="1351651579" sldId="256"/>
        </pc:sldMkLst>
        <pc:spChg chg="mod">
          <ac:chgData name="Валент Стас" userId="02f2715377f8bd65" providerId="Windows Live" clId="Web-{3D5191B6-5141-4B70-B404-C3457BFAD3D8}" dt="2023-04-11T14:51:30.431" v="235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Валент Стас" userId="02f2715377f8bd65" providerId="Windows Live" clId="Web-{3D5191B6-5141-4B70-B404-C3457BFAD3D8}" dt="2023-04-11T14:51:40.181" v="236" actId="1076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Валент Стас" userId="02f2715377f8bd65" providerId="Windows Live" clId="Web-{3D5191B6-5141-4B70-B404-C3457BFAD3D8}" dt="2023-04-11T14:51:30.431" v="235"/>
          <ac:spMkLst>
            <pc:docMk/>
            <pc:sldMk cId="1351651579" sldId="256"/>
            <ac:spMk id="9" creationId="{0DBF1ABE-8590-450D-BB49-BDDCCF3EEA9E}"/>
          </ac:spMkLst>
        </pc:spChg>
        <pc:spChg chg="add del">
          <ac:chgData name="Валент Стас" userId="02f2715377f8bd65" providerId="Windows Live" clId="Web-{3D5191B6-5141-4B70-B404-C3457BFAD3D8}" dt="2023-04-11T14:51:30.431" v="235"/>
          <ac:spMkLst>
            <pc:docMk/>
            <pc:sldMk cId="1351651579" sldId="256"/>
            <ac:spMk id="11" creationId="{96CB0275-66F1-4491-93B8-121D0C7176BF}"/>
          </ac:spMkLst>
        </pc:spChg>
        <pc:spChg chg="add del">
          <ac:chgData name="Валент Стас" userId="02f2715377f8bd65" providerId="Windows Live" clId="Web-{3D5191B6-5141-4B70-B404-C3457BFAD3D8}" dt="2023-04-11T14:51:30.431" v="235"/>
          <ac:spMkLst>
            <pc:docMk/>
            <pc:sldMk cId="1351651579" sldId="256"/>
            <ac:spMk id="13" creationId="{18D32C3D-8F76-4E99-BE56-0836CC38CC84}"/>
          </ac:spMkLst>
        </pc:spChg>
        <pc:spChg chg="add del">
          <ac:chgData name="Валент Стас" userId="02f2715377f8bd65" providerId="Windows Live" clId="Web-{3D5191B6-5141-4B70-B404-C3457BFAD3D8}" dt="2023-04-11T14:51:30.431" v="235"/>
          <ac:spMkLst>
            <pc:docMk/>
            <pc:sldMk cId="1351651579" sldId="256"/>
            <ac:spMk id="15" creationId="{70766076-46F5-42D5-A773-2B3BEF2B8B74}"/>
          </ac:spMkLst>
        </pc:spChg>
        <pc:spChg chg="add">
          <ac:chgData name="Валент Стас" userId="02f2715377f8bd65" providerId="Windows Live" clId="Web-{3D5191B6-5141-4B70-B404-C3457BFAD3D8}" dt="2023-04-11T14:51:30.431" v="235"/>
          <ac:spMkLst>
            <pc:docMk/>
            <pc:sldMk cId="1351651579" sldId="256"/>
            <ac:spMk id="20" creationId="{0DBF1ABE-8590-450D-BB49-BDDCCF3EEA9E}"/>
          </ac:spMkLst>
        </pc:spChg>
        <pc:spChg chg="add">
          <ac:chgData name="Валент Стас" userId="02f2715377f8bd65" providerId="Windows Live" clId="Web-{3D5191B6-5141-4B70-B404-C3457BFAD3D8}" dt="2023-04-11T14:51:30.431" v="235"/>
          <ac:spMkLst>
            <pc:docMk/>
            <pc:sldMk cId="1351651579" sldId="256"/>
            <ac:spMk id="22" creationId="{C7D887A3-61AD-4674-BC53-8DFA8CF7B410}"/>
          </ac:spMkLst>
        </pc:spChg>
        <pc:spChg chg="add">
          <ac:chgData name="Валент Стас" userId="02f2715377f8bd65" providerId="Windows Live" clId="Web-{3D5191B6-5141-4B70-B404-C3457BFAD3D8}" dt="2023-04-11T14:51:30.431" v="235"/>
          <ac:spMkLst>
            <pc:docMk/>
            <pc:sldMk cId="1351651579" sldId="256"/>
            <ac:spMk id="24" creationId="{479F0FB3-8461-462D-84A2-53106FBF4E5B}"/>
          </ac:spMkLst>
        </pc:spChg>
        <pc:spChg chg="add">
          <ac:chgData name="Валент Стас" userId="02f2715377f8bd65" providerId="Windows Live" clId="Web-{3D5191B6-5141-4B70-B404-C3457BFAD3D8}" dt="2023-04-11T14:51:30.431" v="235"/>
          <ac:spMkLst>
            <pc:docMk/>
            <pc:sldMk cId="1351651579" sldId="256"/>
            <ac:spMk id="26" creationId="{11E3C311-4E8A-45D9-97BF-07F5FD346974}"/>
          </ac:spMkLst>
        </pc:spChg>
        <pc:picChg chg="add mod">
          <ac:chgData name="Валент Стас" userId="02f2715377f8bd65" providerId="Windows Live" clId="Web-{3D5191B6-5141-4B70-B404-C3457BFAD3D8}" dt="2023-04-11T14:51:30.431" v="235"/>
          <ac:picMkLst>
            <pc:docMk/>
            <pc:sldMk cId="1351651579" sldId="256"/>
            <ac:picMk id="4" creationId="{083267DF-C4CF-3A25-06B7-FF67F983E3E3}"/>
          </ac:picMkLst>
        </pc:picChg>
        <pc:picChg chg="add mod">
          <ac:chgData name="Валент Стас" userId="02f2715377f8bd65" providerId="Windows Live" clId="Web-{3D5191B6-5141-4B70-B404-C3457BFAD3D8}" dt="2023-04-11T14:51:30.431" v="235"/>
          <ac:picMkLst>
            <pc:docMk/>
            <pc:sldMk cId="1351651579" sldId="256"/>
            <ac:picMk id="5" creationId="{862FC55E-FD4F-3CDD-4045-275AB8BA5E48}"/>
          </ac:picMkLst>
        </pc:picChg>
      </pc:sldChg>
      <pc:sldChg chg="addSp delSp modSp new mod setBg">
        <pc:chgData name="Валент Стас" userId="02f2715377f8bd65" providerId="Windows Live" clId="Web-{3D5191B6-5141-4B70-B404-C3457BFAD3D8}" dt="2023-04-11T14:52:35.432" v="247" actId="1076"/>
        <pc:sldMkLst>
          <pc:docMk/>
          <pc:sldMk cId="1223093922" sldId="257"/>
        </pc:sldMkLst>
        <pc:spChg chg="mod">
          <ac:chgData name="Валент Стас" userId="02f2715377f8bd65" providerId="Windows Live" clId="Web-{3D5191B6-5141-4B70-B404-C3457BFAD3D8}" dt="2023-04-11T14:52:01.775" v="240" actId="14100"/>
          <ac:spMkLst>
            <pc:docMk/>
            <pc:sldMk cId="1223093922" sldId="257"/>
            <ac:spMk id="2" creationId="{737AFCEB-2658-C441-9BC1-60F03E1D1814}"/>
          </ac:spMkLst>
        </pc:spChg>
        <pc:spChg chg="del mod">
          <ac:chgData name="Валент Стас" userId="02f2715377f8bd65" providerId="Windows Live" clId="Web-{3D5191B6-5141-4B70-B404-C3457BFAD3D8}" dt="2023-04-11T14:40:19.212" v="124"/>
          <ac:spMkLst>
            <pc:docMk/>
            <pc:sldMk cId="1223093922" sldId="257"/>
            <ac:spMk id="3" creationId="{DBE80946-4D54-FAC5-FFAA-2DC20C081DB6}"/>
          </ac:spMkLst>
        </pc:spChg>
        <pc:spChg chg="add mod">
          <ac:chgData name="Валент Стас" userId="02f2715377f8bd65" providerId="Windows Live" clId="Web-{3D5191B6-5141-4B70-B404-C3457BFAD3D8}" dt="2023-04-11T14:52:31.010" v="246" actId="14100"/>
          <ac:spMkLst>
            <pc:docMk/>
            <pc:sldMk cId="1223093922" sldId="257"/>
            <ac:spMk id="5" creationId="{171A6435-13C0-BC64-6457-ACA096386FD1}"/>
          </ac:spMkLst>
        </pc:spChg>
        <pc:spChg chg="add">
          <ac:chgData name="Валент Стас" userId="02f2715377f8bd65" providerId="Windows Live" clId="Web-{3D5191B6-5141-4B70-B404-C3457BFAD3D8}" dt="2023-04-11T14:40:49.679" v="132"/>
          <ac:spMkLst>
            <pc:docMk/>
            <pc:sldMk cId="1223093922" sldId="257"/>
            <ac:spMk id="10" creationId="{49BB7E9A-6937-4BF0-9F51-A20F197B550F}"/>
          </ac:spMkLst>
        </pc:spChg>
        <pc:spChg chg="add">
          <ac:chgData name="Валент Стас" userId="02f2715377f8bd65" providerId="Windows Live" clId="Web-{3D5191B6-5141-4B70-B404-C3457BFAD3D8}" dt="2023-04-11T14:40:49.679" v="132"/>
          <ac:spMkLst>
            <pc:docMk/>
            <pc:sldMk cId="1223093922" sldId="257"/>
            <ac:spMk id="12" creationId="{E0939753-89D7-48A8-8441-B9FF25CE8A7E}"/>
          </ac:spMkLst>
        </pc:spChg>
        <pc:spChg chg="add">
          <ac:chgData name="Валент Стас" userId="02f2715377f8bd65" providerId="Windows Live" clId="Web-{3D5191B6-5141-4B70-B404-C3457BFAD3D8}" dt="2023-04-11T14:40:49.679" v="132"/>
          <ac:spMkLst>
            <pc:docMk/>
            <pc:sldMk cId="1223093922" sldId="257"/>
            <ac:spMk id="14" creationId="{9F5CCFC5-858F-4B45-9B10-D49DD0280D20}"/>
          </ac:spMkLst>
        </pc:spChg>
        <pc:spChg chg="add">
          <ac:chgData name="Валент Стас" userId="02f2715377f8bd65" providerId="Windows Live" clId="Web-{3D5191B6-5141-4B70-B404-C3457BFAD3D8}" dt="2023-04-11T14:40:49.679" v="132"/>
          <ac:spMkLst>
            <pc:docMk/>
            <pc:sldMk cId="1223093922" sldId="257"/>
            <ac:spMk id="16" creationId="{2348ECDC-D455-4B71-90F6-2ECC12B7983B}"/>
          </ac:spMkLst>
        </pc:spChg>
        <pc:picChg chg="add mod ord">
          <ac:chgData name="Валент Стас" userId="02f2715377f8bd65" providerId="Windows Live" clId="Web-{3D5191B6-5141-4B70-B404-C3457BFAD3D8}" dt="2023-04-11T14:52:35.432" v="247" actId="1076"/>
          <ac:picMkLst>
            <pc:docMk/>
            <pc:sldMk cId="1223093922" sldId="257"/>
            <ac:picMk id="4" creationId="{85B26160-DD22-AB10-8D8D-A89A34453B88}"/>
          </ac:picMkLst>
        </pc:picChg>
        <pc:picChg chg="add del mod">
          <ac:chgData name="Валент Стас" userId="02f2715377f8bd65" providerId="Windows Live" clId="Web-{3D5191B6-5141-4B70-B404-C3457BFAD3D8}" dt="2023-04-11T14:43:27.621" v="143"/>
          <ac:picMkLst>
            <pc:docMk/>
            <pc:sldMk cId="1223093922" sldId="257"/>
            <ac:picMk id="6" creationId="{437D05DF-0AF6-2EF0-A3DF-6BC5C7791324}"/>
          </ac:picMkLst>
        </pc:picChg>
      </pc:sldChg>
      <pc:sldChg chg="addSp delSp modSp new mod setBg">
        <pc:chgData name="Валент Стас" userId="02f2715377f8bd65" providerId="Windows Live" clId="Web-{3D5191B6-5141-4B70-B404-C3457BFAD3D8}" dt="2023-04-11T14:47:20.177" v="204" actId="14100"/>
        <pc:sldMkLst>
          <pc:docMk/>
          <pc:sldMk cId="2184192655" sldId="258"/>
        </pc:sldMkLst>
        <pc:spChg chg="mod">
          <ac:chgData name="Валент Стас" userId="02f2715377f8bd65" providerId="Windows Live" clId="Web-{3D5191B6-5141-4B70-B404-C3457BFAD3D8}" dt="2023-04-11T14:46:55.017" v="198" actId="20577"/>
          <ac:spMkLst>
            <pc:docMk/>
            <pc:sldMk cId="2184192655" sldId="258"/>
            <ac:spMk id="2" creationId="{F169B896-0159-4C0F-3220-73E54B25DA3B}"/>
          </ac:spMkLst>
        </pc:spChg>
        <pc:spChg chg="mod">
          <ac:chgData name="Валент Стас" userId="02f2715377f8bd65" providerId="Windows Live" clId="Web-{3D5191B6-5141-4B70-B404-C3457BFAD3D8}" dt="2023-04-11T14:47:20.177" v="204" actId="14100"/>
          <ac:spMkLst>
            <pc:docMk/>
            <pc:sldMk cId="2184192655" sldId="258"/>
            <ac:spMk id="3" creationId="{DB031EF2-F130-E60D-2E01-7B109CA7F344}"/>
          </ac:spMkLst>
        </pc:spChg>
        <pc:spChg chg="add">
          <ac:chgData name="Валент Стас" userId="02f2715377f8bd65" providerId="Windows Live" clId="Web-{3D5191B6-5141-4B70-B404-C3457BFAD3D8}" dt="2023-04-11T14:46:02.328" v="171"/>
          <ac:spMkLst>
            <pc:docMk/>
            <pc:sldMk cId="2184192655" sldId="258"/>
            <ac:spMk id="9" creationId="{8181FC64-B306-4821-98E2-780662EFC486}"/>
          </ac:spMkLst>
        </pc:spChg>
        <pc:spChg chg="add">
          <ac:chgData name="Валент Стас" userId="02f2715377f8bd65" providerId="Windows Live" clId="Web-{3D5191B6-5141-4B70-B404-C3457BFAD3D8}" dt="2023-04-11T14:46:02.328" v="171"/>
          <ac:spMkLst>
            <pc:docMk/>
            <pc:sldMk cId="2184192655" sldId="258"/>
            <ac:spMk id="11" creationId="{5871FC61-DD4E-47D4-81FD-8A7E7D12B371}"/>
          </ac:spMkLst>
        </pc:spChg>
        <pc:spChg chg="add">
          <ac:chgData name="Валент Стас" userId="02f2715377f8bd65" providerId="Windows Live" clId="Web-{3D5191B6-5141-4B70-B404-C3457BFAD3D8}" dt="2023-04-11T14:46:02.328" v="171"/>
          <ac:spMkLst>
            <pc:docMk/>
            <pc:sldMk cId="2184192655" sldId="258"/>
            <ac:spMk id="13" creationId="{8B598134-D292-43E6-9C55-117198046913}"/>
          </ac:spMkLst>
        </pc:spChg>
        <pc:spChg chg="add">
          <ac:chgData name="Валент Стас" userId="02f2715377f8bd65" providerId="Windows Live" clId="Web-{3D5191B6-5141-4B70-B404-C3457BFAD3D8}" dt="2023-04-11T14:46:02.328" v="171"/>
          <ac:spMkLst>
            <pc:docMk/>
            <pc:sldMk cId="2184192655" sldId="258"/>
            <ac:spMk id="15" creationId="{829A1E2C-5AC8-40FC-99E9-832069D39792}"/>
          </ac:spMkLst>
        </pc:spChg>
        <pc:picChg chg="add del mod">
          <ac:chgData name="Валент Стас" userId="02f2715377f8bd65" providerId="Windows Live" clId="Web-{3D5191B6-5141-4B70-B404-C3457BFAD3D8}" dt="2023-04-11T14:46:27.751" v="194"/>
          <ac:picMkLst>
            <pc:docMk/>
            <pc:sldMk cId="2184192655" sldId="258"/>
            <ac:picMk id="5" creationId="{8DD1C770-F794-A0A8-7617-D8A48FF7D40A}"/>
          </ac:picMkLst>
        </pc:picChg>
      </pc:sldChg>
      <pc:sldChg chg="modSp new mod setBg">
        <pc:chgData name="Валент Стас" userId="02f2715377f8bd65" providerId="Windows Live" clId="Web-{3D5191B6-5141-4B70-B404-C3457BFAD3D8}" dt="2023-04-11T14:50:38.836" v="232" actId="20577"/>
        <pc:sldMkLst>
          <pc:docMk/>
          <pc:sldMk cId="2659778052" sldId="259"/>
        </pc:sldMkLst>
        <pc:spChg chg="mod">
          <ac:chgData name="Валент Стас" userId="02f2715377f8bd65" providerId="Windows Live" clId="Web-{3D5191B6-5141-4B70-B404-C3457BFAD3D8}" dt="2023-04-11T14:50:19.069" v="229" actId="20577"/>
          <ac:spMkLst>
            <pc:docMk/>
            <pc:sldMk cId="2659778052" sldId="259"/>
            <ac:spMk id="2" creationId="{4B3F999C-8314-9B4B-03A8-8D7FD60EADCD}"/>
          </ac:spMkLst>
        </pc:spChg>
        <pc:spChg chg="mod">
          <ac:chgData name="Валент Стас" userId="02f2715377f8bd65" providerId="Windows Live" clId="Web-{3D5191B6-5141-4B70-B404-C3457BFAD3D8}" dt="2023-04-11T14:50:38.836" v="232" actId="20577"/>
          <ac:spMkLst>
            <pc:docMk/>
            <pc:sldMk cId="2659778052" sldId="259"/>
            <ac:spMk id="3" creationId="{17839B68-370B-A1B7-7DF2-22E82646F95D}"/>
          </ac:spMkLst>
        </pc:spChg>
      </pc:sldChg>
      <pc:sldChg chg="addSp delSp modSp new mod setBg">
        <pc:chgData name="Валент Стас" userId="02f2715377f8bd65" providerId="Windows Live" clId="Web-{3D5191B6-5141-4B70-B404-C3457BFAD3D8}" dt="2023-04-11T14:59:36.194" v="295" actId="14100"/>
        <pc:sldMkLst>
          <pc:docMk/>
          <pc:sldMk cId="3746964482" sldId="260"/>
        </pc:sldMkLst>
        <pc:spChg chg="mod">
          <ac:chgData name="Валент Стас" userId="02f2715377f8bd65" providerId="Windows Live" clId="Web-{3D5191B6-5141-4B70-B404-C3457BFAD3D8}" dt="2023-04-11T14:59:36.194" v="295" actId="14100"/>
          <ac:spMkLst>
            <pc:docMk/>
            <pc:sldMk cId="3746964482" sldId="260"/>
            <ac:spMk id="2" creationId="{02418A5B-B9A6-2A44-4169-1FCA49B83E03}"/>
          </ac:spMkLst>
        </pc:spChg>
        <pc:spChg chg="mod">
          <ac:chgData name="Валент Стас" userId="02f2715377f8bd65" providerId="Windows Live" clId="Web-{3D5191B6-5141-4B70-B404-C3457BFAD3D8}" dt="2023-04-11T14:59:30.506" v="294" actId="20577"/>
          <ac:spMkLst>
            <pc:docMk/>
            <pc:sldMk cId="3746964482" sldId="260"/>
            <ac:spMk id="3" creationId="{B43316EB-4564-8153-B457-BA21EF0C1664}"/>
          </ac:spMkLst>
        </pc:spChg>
        <pc:spChg chg="add del">
          <ac:chgData name="Валент Стас" userId="02f2715377f8bd65" providerId="Windows Live" clId="Web-{3D5191B6-5141-4B70-B404-C3457BFAD3D8}" dt="2023-04-11T14:58:18.676" v="284"/>
          <ac:spMkLst>
            <pc:docMk/>
            <pc:sldMk cId="3746964482" sldId="260"/>
            <ac:spMk id="9" creationId="{8181FC64-B306-4821-98E2-780662EFC486}"/>
          </ac:spMkLst>
        </pc:spChg>
        <pc:spChg chg="add del">
          <ac:chgData name="Валент Стас" userId="02f2715377f8bd65" providerId="Windows Live" clId="Web-{3D5191B6-5141-4B70-B404-C3457BFAD3D8}" dt="2023-04-11T14:58:18.676" v="284"/>
          <ac:spMkLst>
            <pc:docMk/>
            <pc:sldMk cId="3746964482" sldId="260"/>
            <ac:spMk id="11" creationId="{5871FC61-DD4E-47D4-81FD-8A7E7D12B371}"/>
          </ac:spMkLst>
        </pc:spChg>
        <pc:spChg chg="add del">
          <ac:chgData name="Валент Стас" userId="02f2715377f8bd65" providerId="Windows Live" clId="Web-{3D5191B6-5141-4B70-B404-C3457BFAD3D8}" dt="2023-04-11T14:58:18.676" v="284"/>
          <ac:spMkLst>
            <pc:docMk/>
            <pc:sldMk cId="3746964482" sldId="260"/>
            <ac:spMk id="13" creationId="{8B598134-D292-43E6-9C55-117198046913}"/>
          </ac:spMkLst>
        </pc:spChg>
        <pc:spChg chg="add del">
          <ac:chgData name="Валент Стас" userId="02f2715377f8bd65" providerId="Windows Live" clId="Web-{3D5191B6-5141-4B70-B404-C3457BFAD3D8}" dt="2023-04-11T14:58:18.676" v="284"/>
          <ac:spMkLst>
            <pc:docMk/>
            <pc:sldMk cId="3746964482" sldId="260"/>
            <ac:spMk id="15" creationId="{829A1E2C-5AC8-40FC-99E9-832069D39792}"/>
          </ac:spMkLst>
        </pc:spChg>
        <pc:spChg chg="add">
          <ac:chgData name="Валент Стас" userId="02f2715377f8bd65" providerId="Windows Live" clId="Web-{3D5191B6-5141-4B70-B404-C3457BFAD3D8}" dt="2023-04-11T14:58:18.676" v="284"/>
          <ac:spMkLst>
            <pc:docMk/>
            <pc:sldMk cId="3746964482" sldId="260"/>
            <ac:spMk id="20" creationId="{3D5FBB81-B61B-416A-8F5D-A8DDF62530F1}"/>
          </ac:spMkLst>
        </pc:spChg>
        <pc:spChg chg="add">
          <ac:chgData name="Валент Стас" userId="02f2715377f8bd65" providerId="Windows Live" clId="Web-{3D5191B6-5141-4B70-B404-C3457BFAD3D8}" dt="2023-04-11T14:58:18.676" v="284"/>
          <ac:spMkLst>
            <pc:docMk/>
            <pc:sldMk cId="3746964482" sldId="260"/>
            <ac:spMk id="22" creationId="{40C0D7D4-D83D-4C58-87D1-955F0A9173D7}"/>
          </ac:spMkLst>
        </pc:spChg>
        <pc:spChg chg="add">
          <ac:chgData name="Валент Стас" userId="02f2715377f8bd65" providerId="Windows Live" clId="Web-{3D5191B6-5141-4B70-B404-C3457BFAD3D8}" dt="2023-04-11T14:58:18.676" v="284"/>
          <ac:spMkLst>
            <pc:docMk/>
            <pc:sldMk cId="3746964482" sldId="260"/>
            <ac:spMk id="24" creationId="{0BA56A81-C9DD-4EBA-9E13-32FFB51CFD45}"/>
          </ac:spMkLst>
        </pc:spChg>
        <pc:spChg chg="add">
          <ac:chgData name="Валент Стас" userId="02f2715377f8bd65" providerId="Windows Live" clId="Web-{3D5191B6-5141-4B70-B404-C3457BFAD3D8}" dt="2023-04-11T14:58:18.676" v="284"/>
          <ac:spMkLst>
            <pc:docMk/>
            <pc:sldMk cId="3746964482" sldId="260"/>
            <ac:spMk id="26" creationId="{15F9A324-404E-4C5D-AFF0-C5D0D84182B0}"/>
          </ac:spMkLst>
        </pc:spChg>
        <pc:picChg chg="add mod ord">
          <ac:chgData name="Валент Стас" userId="02f2715377f8bd65" providerId="Windows Live" clId="Web-{3D5191B6-5141-4B70-B404-C3457BFAD3D8}" dt="2023-04-11T14:58:18.676" v="284"/>
          <ac:picMkLst>
            <pc:docMk/>
            <pc:sldMk cId="3746964482" sldId="260"/>
            <ac:picMk id="4" creationId="{23C0BCAA-B972-91EB-8A24-445A62054A42}"/>
          </ac:picMkLst>
        </pc:picChg>
      </pc:sldChg>
      <pc:sldChg chg="new">
        <pc:chgData name="Валент Стас" userId="02f2715377f8bd65" providerId="Windows Live" clId="Web-{3D5191B6-5141-4B70-B404-C3457BFAD3D8}" dt="2023-04-11T15:00:04.335" v="296"/>
        <pc:sldMkLst>
          <pc:docMk/>
          <pc:sldMk cId="17697338" sldId="261"/>
        </pc:sldMkLst>
      </pc:sldChg>
      <pc:sldMasterChg chg="del delSldLayout">
        <pc:chgData name="Валент Стас" userId="02f2715377f8bd65" providerId="Windows Live" clId="Web-{3D5191B6-5141-4B70-B404-C3457BFAD3D8}" dt="2023-04-11T14:36:04.562" v="32"/>
        <pc:sldMasterMkLst>
          <pc:docMk/>
          <pc:sldMasterMk cId="3154979492" sldId="2147483648"/>
        </pc:sldMasterMkLst>
        <pc:sldLayoutChg chg="del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addSldLayout">
        <pc:chgData name="Валент Стас" userId="02f2715377f8bd65" providerId="Windows Live" clId="Web-{3D5191B6-5141-4B70-B404-C3457BFAD3D8}" dt="2023-04-11T14:36:04.562" v="32"/>
        <pc:sldMasterMkLst>
          <pc:docMk/>
          <pc:sldMasterMk cId="4257988938" sldId="2147483712"/>
        </pc:sldMasterMkLst>
        <pc:sldLayoutChg chg="add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4257988938" sldId="2147483712"/>
            <pc:sldLayoutMk cId="1845729516" sldId="2147483701"/>
          </pc:sldLayoutMkLst>
        </pc:sldLayoutChg>
        <pc:sldLayoutChg chg="add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4257988938" sldId="2147483712"/>
            <pc:sldLayoutMk cId="789161671" sldId="2147483702"/>
          </pc:sldLayoutMkLst>
        </pc:sldLayoutChg>
        <pc:sldLayoutChg chg="add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4257988938" sldId="2147483712"/>
            <pc:sldLayoutMk cId="2401193696" sldId="2147483703"/>
          </pc:sldLayoutMkLst>
        </pc:sldLayoutChg>
        <pc:sldLayoutChg chg="add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4257988938" sldId="2147483712"/>
            <pc:sldLayoutMk cId="3328547560" sldId="2147483704"/>
          </pc:sldLayoutMkLst>
        </pc:sldLayoutChg>
        <pc:sldLayoutChg chg="add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4257988938" sldId="2147483712"/>
            <pc:sldLayoutMk cId="221602194" sldId="2147483705"/>
          </pc:sldLayoutMkLst>
        </pc:sldLayoutChg>
        <pc:sldLayoutChg chg="add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4257988938" sldId="2147483712"/>
            <pc:sldLayoutMk cId="1154039960" sldId="2147483706"/>
          </pc:sldLayoutMkLst>
        </pc:sldLayoutChg>
        <pc:sldLayoutChg chg="add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4257988938" sldId="2147483712"/>
            <pc:sldLayoutMk cId="1005419984" sldId="2147483707"/>
          </pc:sldLayoutMkLst>
        </pc:sldLayoutChg>
        <pc:sldLayoutChg chg="add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4257988938" sldId="2147483712"/>
            <pc:sldLayoutMk cId="2554843045" sldId="2147483708"/>
          </pc:sldLayoutMkLst>
        </pc:sldLayoutChg>
        <pc:sldLayoutChg chg="add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4257988938" sldId="2147483712"/>
            <pc:sldLayoutMk cId="1369454631" sldId="2147483709"/>
          </pc:sldLayoutMkLst>
        </pc:sldLayoutChg>
        <pc:sldLayoutChg chg="add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4257988938" sldId="2147483712"/>
            <pc:sldLayoutMk cId="701246026" sldId="2147483710"/>
          </pc:sldLayoutMkLst>
        </pc:sldLayoutChg>
        <pc:sldLayoutChg chg="add">
          <pc:chgData name="Валент Стас" userId="02f2715377f8bd65" providerId="Windows Live" clId="Web-{3D5191B6-5141-4B70-B404-C3457BFAD3D8}" dt="2023-04-11T14:36:04.562" v="32"/>
          <pc:sldLayoutMkLst>
            <pc:docMk/>
            <pc:sldMasterMk cId="4257988938" sldId="2147483712"/>
            <pc:sldLayoutMk cId="346586923" sldId="2147483711"/>
          </pc:sldLayoutMkLst>
        </pc:sldLayoutChg>
      </pc:sldMasterChg>
    </pc:docChg>
  </pc:docChgLst>
  <pc:docChgLst>
    <pc:chgData name="Валент Стас" userId="02f2715377f8bd65" providerId="Windows Live" clId="Web-{B52DCFAE-BA9E-417F-87E9-CA4D27CC8317}"/>
    <pc:docChg chg="addSld modSld">
      <pc:chgData name="Валент Стас" userId="02f2715377f8bd65" providerId="Windows Live" clId="Web-{B52DCFAE-BA9E-417F-87E9-CA4D27CC8317}" dt="2023-04-12T13:11:10.302" v="115"/>
      <pc:docMkLst>
        <pc:docMk/>
      </pc:docMkLst>
      <pc:sldChg chg="addSp delSp modSp mod setBg">
        <pc:chgData name="Валент Стас" userId="02f2715377f8bd65" providerId="Windows Live" clId="Web-{B52DCFAE-BA9E-417F-87E9-CA4D27CC8317}" dt="2023-04-12T13:09:44.238" v="103"/>
        <pc:sldMkLst>
          <pc:docMk/>
          <pc:sldMk cId="17697338" sldId="261"/>
        </pc:sldMkLst>
        <pc:spChg chg="mod">
          <ac:chgData name="Валент Стас" userId="02f2715377f8bd65" providerId="Windows Live" clId="Web-{B52DCFAE-BA9E-417F-87E9-CA4D27CC8317}" dt="2023-04-12T13:09:44.238" v="103"/>
          <ac:spMkLst>
            <pc:docMk/>
            <pc:sldMk cId="17697338" sldId="261"/>
            <ac:spMk id="2" creationId="{C1E2A918-A707-CA11-367F-0C642A1626DB}"/>
          </ac:spMkLst>
        </pc:spChg>
        <pc:spChg chg="mod">
          <ac:chgData name="Валент Стас" userId="02f2715377f8bd65" providerId="Windows Live" clId="Web-{B52DCFAE-BA9E-417F-87E9-CA4D27CC8317}" dt="2023-04-12T13:09:44.238" v="103"/>
          <ac:spMkLst>
            <pc:docMk/>
            <pc:sldMk cId="17697338" sldId="261"/>
            <ac:spMk id="3" creationId="{0B2E6294-E437-5C5A-9F85-F7F5364E4C94}"/>
          </ac:spMkLst>
        </pc:spChg>
        <pc:spChg chg="add del">
          <ac:chgData name="Валент Стас" userId="02f2715377f8bd65" providerId="Windows Live" clId="Web-{B52DCFAE-BA9E-417F-87E9-CA4D27CC8317}" dt="2023-04-12T13:09:44.238" v="103"/>
          <ac:spMkLst>
            <pc:docMk/>
            <pc:sldMk cId="17697338" sldId="261"/>
            <ac:spMk id="8" creationId="{C51A08AC-F796-409C-AD97-8B476289EC51}"/>
          </ac:spMkLst>
        </pc:spChg>
        <pc:spChg chg="add">
          <ac:chgData name="Валент Стас" userId="02f2715377f8bd65" providerId="Windows Live" clId="Web-{B52DCFAE-BA9E-417F-87E9-CA4D27CC8317}" dt="2023-04-12T13:09:44.238" v="103"/>
          <ac:spMkLst>
            <pc:docMk/>
            <pc:sldMk cId="17697338" sldId="261"/>
            <ac:spMk id="19" creationId="{49BB7E9A-6937-4BF0-9F51-A20F197B550F}"/>
          </ac:spMkLst>
        </pc:spChg>
        <pc:spChg chg="add">
          <ac:chgData name="Валент Стас" userId="02f2715377f8bd65" providerId="Windows Live" clId="Web-{B52DCFAE-BA9E-417F-87E9-CA4D27CC8317}" dt="2023-04-12T13:09:44.238" v="103"/>
          <ac:spMkLst>
            <pc:docMk/>
            <pc:sldMk cId="17697338" sldId="261"/>
            <ac:spMk id="21" creationId="{E0939753-89D7-48A8-8441-B9FF25CE8A7E}"/>
          </ac:spMkLst>
        </pc:spChg>
        <pc:spChg chg="add">
          <ac:chgData name="Валент Стас" userId="02f2715377f8bd65" providerId="Windows Live" clId="Web-{B52DCFAE-BA9E-417F-87E9-CA4D27CC8317}" dt="2023-04-12T13:09:44.238" v="103"/>
          <ac:spMkLst>
            <pc:docMk/>
            <pc:sldMk cId="17697338" sldId="261"/>
            <ac:spMk id="23" creationId="{9F5CCFC5-858F-4B45-9B10-D49DD0280D20}"/>
          </ac:spMkLst>
        </pc:spChg>
        <pc:spChg chg="add">
          <ac:chgData name="Валент Стас" userId="02f2715377f8bd65" providerId="Windows Live" clId="Web-{B52DCFAE-BA9E-417F-87E9-CA4D27CC8317}" dt="2023-04-12T13:09:44.238" v="103"/>
          <ac:spMkLst>
            <pc:docMk/>
            <pc:sldMk cId="17697338" sldId="261"/>
            <ac:spMk id="25" creationId="{2348ECDC-D455-4B71-90F6-2ECC12B7983B}"/>
          </ac:spMkLst>
        </pc:spChg>
        <pc:grpChg chg="add del">
          <ac:chgData name="Валент Стас" userId="02f2715377f8bd65" providerId="Windows Live" clId="Web-{B52DCFAE-BA9E-417F-87E9-CA4D27CC8317}" dt="2023-04-12T13:09:44.238" v="103"/>
          <ac:grpSpMkLst>
            <pc:docMk/>
            <pc:sldMk cId="17697338" sldId="261"/>
            <ac:grpSpMk id="10" creationId="{1E1B312B-4E9A-405C-9CE8-10325438035E}"/>
          </ac:grpSpMkLst>
        </pc:grpChg>
        <pc:picChg chg="add mod">
          <ac:chgData name="Валент Стас" userId="02f2715377f8bd65" providerId="Windows Live" clId="Web-{B52DCFAE-BA9E-417F-87E9-CA4D27CC8317}" dt="2023-04-12T13:09:44.238" v="103"/>
          <ac:picMkLst>
            <pc:docMk/>
            <pc:sldMk cId="17697338" sldId="261"/>
            <ac:picMk id="4" creationId="{A52932C0-2E87-50BD-5649-A274AEF33702}"/>
          </ac:picMkLst>
        </pc:picChg>
      </pc:sldChg>
      <pc:sldChg chg="addSp delSp modSp new mod setBg">
        <pc:chgData name="Валент Стас" userId="02f2715377f8bd65" providerId="Windows Live" clId="Web-{B52DCFAE-BA9E-417F-87E9-CA4D27CC8317}" dt="2023-04-12T13:11:10.302" v="115"/>
        <pc:sldMkLst>
          <pc:docMk/>
          <pc:sldMk cId="512682263" sldId="262"/>
        </pc:sldMkLst>
        <pc:spChg chg="add del">
          <ac:chgData name="Валент Стас" userId="02f2715377f8bd65" providerId="Windows Live" clId="Web-{B52DCFAE-BA9E-417F-87E9-CA4D27CC8317}" dt="2023-04-12T13:11:10.302" v="115"/>
          <ac:spMkLst>
            <pc:docMk/>
            <pc:sldMk cId="512682263" sldId="262"/>
            <ac:spMk id="2" creationId="{CE3FF66A-91E8-875B-933F-6BB812A8FCDD}"/>
          </ac:spMkLst>
        </pc:spChg>
        <pc:spChg chg="del">
          <ac:chgData name="Валент Стас" userId="02f2715377f8bd65" providerId="Windows Live" clId="Web-{B52DCFAE-BA9E-417F-87E9-CA4D27CC8317}" dt="2023-04-12T13:10:33.067" v="105"/>
          <ac:spMkLst>
            <pc:docMk/>
            <pc:sldMk cId="512682263" sldId="262"/>
            <ac:spMk id="3" creationId="{282DE1BF-3895-FBB3-ADA8-D1B374C9FFCC}"/>
          </ac:spMkLst>
        </pc:spChg>
        <pc:spChg chg="add del">
          <ac:chgData name="Валент Стас" userId="02f2715377f8bd65" providerId="Windows Live" clId="Web-{B52DCFAE-BA9E-417F-87E9-CA4D27CC8317}" dt="2023-04-12T13:11:10.302" v="115"/>
          <ac:spMkLst>
            <pc:docMk/>
            <pc:sldMk cId="512682263" sldId="262"/>
            <ac:spMk id="9" creationId="{8950AD4C-6AF3-49F8-94E1-DBCAFB39478B}"/>
          </ac:spMkLst>
        </pc:spChg>
        <pc:spChg chg="add del">
          <ac:chgData name="Валент Стас" userId="02f2715377f8bd65" providerId="Windows Live" clId="Web-{B52DCFAE-BA9E-417F-87E9-CA4D27CC8317}" dt="2023-04-12T13:11:04.396" v="112"/>
          <ac:spMkLst>
            <pc:docMk/>
            <pc:sldMk cId="512682263" sldId="262"/>
            <ac:spMk id="13" creationId="{797B4114-4A2C-3ED1-85C4-FA76EA94AE9A}"/>
          </ac:spMkLst>
        </pc:spChg>
        <pc:spChg chg="add del">
          <ac:chgData name="Валент Стас" userId="02f2715377f8bd65" providerId="Windows Live" clId="Web-{B52DCFAE-BA9E-417F-87E9-CA4D27CC8317}" dt="2023-04-12T13:11:04.396" v="112"/>
          <ac:spMkLst>
            <pc:docMk/>
            <pc:sldMk cId="512682263" sldId="262"/>
            <ac:spMk id="16" creationId="{8181FC64-B306-4821-98E2-780662EFC486}"/>
          </ac:spMkLst>
        </pc:spChg>
        <pc:spChg chg="add del">
          <ac:chgData name="Валент Стас" userId="02f2715377f8bd65" providerId="Windows Live" clId="Web-{B52DCFAE-BA9E-417F-87E9-CA4D27CC8317}" dt="2023-04-12T13:11:04.396" v="112"/>
          <ac:spMkLst>
            <pc:docMk/>
            <pc:sldMk cId="512682263" sldId="262"/>
            <ac:spMk id="18" creationId="{BC0385E9-02B2-4941-889A-EAD43F5BB0A3}"/>
          </ac:spMkLst>
        </pc:spChg>
        <pc:spChg chg="add del">
          <ac:chgData name="Валент Стас" userId="02f2715377f8bd65" providerId="Windows Live" clId="Web-{B52DCFAE-BA9E-417F-87E9-CA4D27CC8317}" dt="2023-04-12T13:11:04.396" v="112"/>
          <ac:spMkLst>
            <pc:docMk/>
            <pc:sldMk cId="512682263" sldId="262"/>
            <ac:spMk id="20" creationId="{829A1E2C-5AC8-40FC-99E9-832069D39792}"/>
          </ac:spMkLst>
        </pc:spChg>
        <pc:spChg chg="add del">
          <ac:chgData name="Валент Стас" userId="02f2715377f8bd65" providerId="Windows Live" clId="Web-{B52DCFAE-BA9E-417F-87E9-CA4D27CC8317}" dt="2023-04-12T13:11:04.396" v="112"/>
          <ac:spMkLst>
            <pc:docMk/>
            <pc:sldMk cId="512682263" sldId="262"/>
            <ac:spMk id="22" creationId="{55C54A75-E44A-4147-B9D0-FF46CFD31612}"/>
          </ac:spMkLst>
        </pc:spChg>
        <pc:picChg chg="add mod ord">
          <ac:chgData name="Валент Стас" userId="02f2715377f8bd65" providerId="Windows Live" clId="Web-{B52DCFAE-BA9E-417F-87E9-CA4D27CC8317}" dt="2023-04-12T13:11:10.302" v="115"/>
          <ac:picMkLst>
            <pc:docMk/>
            <pc:sldMk cId="512682263" sldId="262"/>
            <ac:picMk id="4" creationId="{77100434-C2AA-2ED0-2CB4-98E32274617F}"/>
          </ac:picMkLst>
        </pc:picChg>
      </pc:sldChg>
    </pc:docChg>
  </pc:docChgLst>
  <pc:docChgLst>
    <pc:chgData name="Валент Стас" userId="02f2715377f8bd65" providerId="Windows Live" clId="Web-{A216E0D5-12F3-4852-9E53-F2A362AD091F}"/>
    <pc:docChg chg="addSld modSld">
      <pc:chgData name="Валент Стас" userId="02f2715377f8bd65" providerId="Windows Live" clId="Web-{A216E0D5-12F3-4852-9E53-F2A362AD091F}" dt="2023-04-12T13:26:00.655" v="328" actId="20577"/>
      <pc:docMkLst>
        <pc:docMk/>
      </pc:docMkLst>
      <pc:sldChg chg="addSp delSp modSp mod setBg">
        <pc:chgData name="Валент Стас" userId="02f2715377f8bd65" providerId="Windows Live" clId="Web-{A216E0D5-12F3-4852-9E53-F2A362AD091F}" dt="2023-04-12T13:11:58.786" v="2"/>
        <pc:sldMkLst>
          <pc:docMk/>
          <pc:sldMk cId="512682263" sldId="262"/>
        </pc:sldMkLst>
        <pc:spChg chg="add del">
          <ac:chgData name="Валент Стас" userId="02f2715377f8bd65" providerId="Windows Live" clId="Web-{A216E0D5-12F3-4852-9E53-F2A362AD091F}" dt="2023-04-12T13:11:58.786" v="2"/>
          <ac:spMkLst>
            <pc:docMk/>
            <pc:sldMk cId="512682263" sldId="262"/>
            <ac:spMk id="2" creationId="{CE3FF66A-91E8-875B-933F-6BB812A8FCDD}"/>
          </ac:spMkLst>
        </pc:spChg>
        <pc:spChg chg="add del">
          <ac:chgData name="Валент Стас" userId="02f2715377f8bd65" providerId="Windows Live" clId="Web-{A216E0D5-12F3-4852-9E53-F2A362AD091F}" dt="2023-04-12T13:11:58.786" v="1"/>
          <ac:spMkLst>
            <pc:docMk/>
            <pc:sldMk cId="512682263" sldId="262"/>
            <ac:spMk id="6" creationId="{8950AD4C-6AF3-49F8-94E1-DBCAFB39478B}"/>
          </ac:spMkLst>
        </pc:spChg>
        <pc:spChg chg="add">
          <ac:chgData name="Валент Стас" userId="02f2715377f8bd65" providerId="Windows Live" clId="Web-{A216E0D5-12F3-4852-9E53-F2A362AD091F}" dt="2023-04-12T13:11:58.786" v="2"/>
          <ac:spMkLst>
            <pc:docMk/>
            <pc:sldMk cId="512682263" sldId="262"/>
            <ac:spMk id="8" creationId="{8950AD4C-6AF3-49F8-94E1-DBCAFB39478B}"/>
          </ac:spMkLst>
        </pc:spChg>
        <pc:picChg chg="mod">
          <ac:chgData name="Валент Стас" userId="02f2715377f8bd65" providerId="Windows Live" clId="Web-{A216E0D5-12F3-4852-9E53-F2A362AD091F}" dt="2023-04-12T13:11:58.786" v="2"/>
          <ac:picMkLst>
            <pc:docMk/>
            <pc:sldMk cId="512682263" sldId="262"/>
            <ac:picMk id="4" creationId="{77100434-C2AA-2ED0-2CB4-98E32274617F}"/>
          </ac:picMkLst>
        </pc:picChg>
      </pc:sldChg>
      <pc:sldChg chg="addSp delSp modSp new mod setBg">
        <pc:chgData name="Валент Стас" userId="02f2715377f8bd65" providerId="Windows Live" clId="Web-{A216E0D5-12F3-4852-9E53-F2A362AD091F}" dt="2023-04-12T13:17:29.515" v="109" actId="14100"/>
        <pc:sldMkLst>
          <pc:docMk/>
          <pc:sldMk cId="2414210572" sldId="263"/>
        </pc:sldMkLst>
        <pc:spChg chg="add del mod ord">
          <ac:chgData name="Валент Стас" userId="02f2715377f8bd65" providerId="Windows Live" clId="Web-{A216E0D5-12F3-4852-9E53-F2A362AD091F}" dt="2023-04-12T13:16:10.106" v="101"/>
          <ac:spMkLst>
            <pc:docMk/>
            <pc:sldMk cId="2414210572" sldId="263"/>
            <ac:spMk id="2" creationId="{F9D4677F-33CF-1F28-569F-A9BF85EF757F}"/>
          </ac:spMkLst>
        </pc:spChg>
        <pc:spChg chg="add del">
          <ac:chgData name="Валент Стас" userId="02f2715377f8bd65" providerId="Windows Live" clId="Web-{A216E0D5-12F3-4852-9E53-F2A362AD091F}" dt="2023-04-12T13:16:05.497" v="100"/>
          <ac:spMkLst>
            <pc:docMk/>
            <pc:sldMk cId="2414210572" sldId="263"/>
            <ac:spMk id="3" creationId="{6E7EC709-0AE4-67C7-ACF6-F8BA5C63324A}"/>
          </ac:spMkLst>
        </pc:spChg>
        <pc:spChg chg="add del">
          <ac:chgData name="Валент Стас" userId="02f2715377f8bd65" providerId="Windows Live" clId="Web-{A216E0D5-12F3-4852-9E53-F2A362AD091F}" dt="2023-04-12T13:14:28.338" v="36"/>
          <ac:spMkLst>
            <pc:docMk/>
            <pc:sldMk cId="2414210572" sldId="263"/>
            <ac:spMk id="8" creationId="{7B8775C5-653E-2D7D-3618-78C42FEA6515}"/>
          </ac:spMkLst>
        </pc:spChg>
        <pc:spChg chg="add del">
          <ac:chgData name="Валент Стас" userId="02f2715377f8bd65" providerId="Windows Live" clId="Web-{A216E0D5-12F3-4852-9E53-F2A362AD091F}" dt="2023-04-12T13:16:37.951" v="104"/>
          <ac:spMkLst>
            <pc:docMk/>
            <pc:sldMk cId="2414210572" sldId="263"/>
            <ac:spMk id="10" creationId="{8950AD4C-6AF3-49F8-94E1-DBCAFB39478B}"/>
          </ac:spMkLst>
        </pc:spChg>
        <pc:spChg chg="add del">
          <ac:chgData name="Валент Стас" userId="02f2715377f8bd65" providerId="Windows Live" clId="Web-{A216E0D5-12F3-4852-9E53-F2A362AD091F}" dt="2023-04-12T13:14:28.338" v="36"/>
          <ac:spMkLst>
            <pc:docMk/>
            <pc:sldMk cId="2414210572" sldId="263"/>
            <ac:spMk id="11" creationId="{8181FC64-B306-4821-98E2-780662EFC486}"/>
          </ac:spMkLst>
        </pc:spChg>
        <pc:spChg chg="add">
          <ac:chgData name="Валент Стас" userId="02f2715377f8bd65" providerId="Windows Live" clId="Web-{A216E0D5-12F3-4852-9E53-F2A362AD091F}" dt="2023-04-12T13:16:37.951" v="104"/>
          <ac:spMkLst>
            <pc:docMk/>
            <pc:sldMk cId="2414210572" sldId="263"/>
            <ac:spMk id="12" creationId="{8950AD4C-6AF3-49F8-94E1-DBCAFB39478B}"/>
          </ac:spMkLst>
        </pc:spChg>
        <pc:spChg chg="add del">
          <ac:chgData name="Валент Стас" userId="02f2715377f8bd65" providerId="Windows Live" clId="Web-{A216E0D5-12F3-4852-9E53-F2A362AD091F}" dt="2023-04-12T13:14:28.338" v="36"/>
          <ac:spMkLst>
            <pc:docMk/>
            <pc:sldMk cId="2414210572" sldId="263"/>
            <ac:spMk id="13" creationId="{5871FC61-DD4E-47D4-81FD-8A7E7D12B371}"/>
          </ac:spMkLst>
        </pc:spChg>
        <pc:spChg chg="add del">
          <ac:chgData name="Валент Стас" userId="02f2715377f8bd65" providerId="Windows Live" clId="Web-{A216E0D5-12F3-4852-9E53-F2A362AD091F}" dt="2023-04-12T13:14:28.338" v="36"/>
          <ac:spMkLst>
            <pc:docMk/>
            <pc:sldMk cId="2414210572" sldId="263"/>
            <ac:spMk id="15" creationId="{8B598134-D292-43E6-9C55-117198046913}"/>
          </ac:spMkLst>
        </pc:spChg>
        <pc:spChg chg="add del">
          <ac:chgData name="Валент Стас" userId="02f2715377f8bd65" providerId="Windows Live" clId="Web-{A216E0D5-12F3-4852-9E53-F2A362AD091F}" dt="2023-04-12T13:14:28.338" v="36"/>
          <ac:spMkLst>
            <pc:docMk/>
            <pc:sldMk cId="2414210572" sldId="263"/>
            <ac:spMk id="17" creationId="{829A1E2C-5AC8-40FC-99E9-832069D39792}"/>
          </ac:spMkLst>
        </pc:spChg>
        <pc:spChg chg="add del">
          <ac:chgData name="Валент Стас" userId="02f2715377f8bd65" providerId="Windows Live" clId="Web-{A216E0D5-12F3-4852-9E53-F2A362AD091F}" dt="2023-04-12T13:15:59.778" v="68"/>
          <ac:spMkLst>
            <pc:docMk/>
            <pc:sldMk cId="2414210572" sldId="263"/>
            <ac:spMk id="19" creationId="{AC14302F-E955-47D0-A56B-D1D1A6953B51}"/>
          </ac:spMkLst>
        </pc:spChg>
        <pc:spChg chg="add del">
          <ac:chgData name="Валент Стас" userId="02f2715377f8bd65" providerId="Windows Live" clId="Web-{A216E0D5-12F3-4852-9E53-F2A362AD091F}" dt="2023-04-12T13:15:59.778" v="68"/>
          <ac:spMkLst>
            <pc:docMk/>
            <pc:sldMk cId="2414210572" sldId="263"/>
            <ac:spMk id="20" creationId="{0A36CE68-CB3C-4699-9422-3073853CB669}"/>
          </ac:spMkLst>
        </pc:spChg>
        <pc:spChg chg="add del">
          <ac:chgData name="Валент Стас" userId="02f2715377f8bd65" providerId="Windows Live" clId="Web-{A216E0D5-12F3-4852-9E53-F2A362AD091F}" dt="2023-04-12T13:15:59.778" v="68"/>
          <ac:spMkLst>
            <pc:docMk/>
            <pc:sldMk cId="2414210572" sldId="263"/>
            <ac:spMk id="21" creationId="{F356DA69-4637-40FE-A14B-5213BBB585D9}"/>
          </ac:spMkLst>
        </pc:spChg>
        <pc:spChg chg="add del">
          <ac:chgData name="Валент Стас" userId="02f2715377f8bd65" providerId="Windows Live" clId="Web-{A216E0D5-12F3-4852-9E53-F2A362AD091F}" dt="2023-04-12T13:15:59.778" v="68"/>
          <ac:spMkLst>
            <pc:docMk/>
            <pc:sldMk cId="2414210572" sldId="263"/>
            <ac:spMk id="22" creationId="{364D709A-6610-48B7-9F98-AFA02ECBA191}"/>
          </ac:spMkLst>
        </pc:spChg>
        <pc:spChg chg="add del mod">
          <ac:chgData name="Валент Стас" userId="02f2715377f8bd65" providerId="Windows Live" clId="Web-{A216E0D5-12F3-4852-9E53-F2A362AD091F}" dt="2023-04-12T13:15:59.778" v="68"/>
          <ac:spMkLst>
            <pc:docMk/>
            <pc:sldMk cId="2414210572" sldId="263"/>
            <ac:spMk id="23" creationId="{40DDEAAC-877C-0186-290D-F73D2BF1AD0F}"/>
          </ac:spMkLst>
        </pc:spChg>
        <pc:spChg chg="add del">
          <ac:chgData name="Валент Стас" userId="02f2715377f8bd65" providerId="Windows Live" clId="Web-{A216E0D5-12F3-4852-9E53-F2A362AD091F}" dt="2023-04-12T13:15:57.715" v="66"/>
          <ac:spMkLst>
            <pc:docMk/>
            <pc:sldMk cId="2414210572" sldId="263"/>
            <ac:spMk id="28" creationId="{8181FC64-B306-4821-98E2-780662EFC486}"/>
          </ac:spMkLst>
        </pc:spChg>
        <pc:spChg chg="add del">
          <ac:chgData name="Валент Стас" userId="02f2715377f8bd65" providerId="Windows Live" clId="Web-{A216E0D5-12F3-4852-9E53-F2A362AD091F}" dt="2023-04-12T13:15:57.715" v="66"/>
          <ac:spMkLst>
            <pc:docMk/>
            <pc:sldMk cId="2414210572" sldId="263"/>
            <ac:spMk id="30" creationId="{BC0385E9-02B2-4941-889A-EAD43F5BB0A3}"/>
          </ac:spMkLst>
        </pc:spChg>
        <pc:spChg chg="add del">
          <ac:chgData name="Валент Стас" userId="02f2715377f8bd65" providerId="Windows Live" clId="Web-{A216E0D5-12F3-4852-9E53-F2A362AD091F}" dt="2023-04-12T13:15:57.715" v="66"/>
          <ac:spMkLst>
            <pc:docMk/>
            <pc:sldMk cId="2414210572" sldId="263"/>
            <ac:spMk id="32" creationId="{829A1E2C-5AC8-40FC-99E9-832069D39792}"/>
          </ac:spMkLst>
        </pc:spChg>
        <pc:spChg chg="add del">
          <ac:chgData name="Валент Стас" userId="02f2715377f8bd65" providerId="Windows Live" clId="Web-{A216E0D5-12F3-4852-9E53-F2A362AD091F}" dt="2023-04-12T13:15:57.715" v="66"/>
          <ac:spMkLst>
            <pc:docMk/>
            <pc:sldMk cId="2414210572" sldId="263"/>
            <ac:spMk id="34" creationId="{55C54A75-E44A-4147-B9D0-FF46CFD31612}"/>
          </ac:spMkLst>
        </pc:spChg>
        <pc:spChg chg="add del">
          <ac:chgData name="Валент Стас" userId="02f2715377f8bd65" providerId="Windows Live" clId="Web-{A216E0D5-12F3-4852-9E53-F2A362AD091F}" dt="2023-04-12T13:15:48.043" v="58"/>
          <ac:spMkLst>
            <pc:docMk/>
            <pc:sldMk cId="2414210572" sldId="263"/>
            <ac:spMk id="39" creationId="{9B0F7D69-D93C-4C38-A23D-76E000D691CD}"/>
          </ac:spMkLst>
        </pc:spChg>
        <pc:spChg chg="add del">
          <ac:chgData name="Валент Стас" userId="02f2715377f8bd65" providerId="Windows Live" clId="Web-{A216E0D5-12F3-4852-9E53-F2A362AD091F}" dt="2023-04-12T13:15:48.043" v="58"/>
          <ac:spMkLst>
            <pc:docMk/>
            <pc:sldMk cId="2414210572" sldId="263"/>
            <ac:spMk id="41" creationId="{8CD419D4-EA9D-42D9-BF62-B07F0B7B672B}"/>
          </ac:spMkLst>
        </pc:spChg>
        <pc:spChg chg="add del">
          <ac:chgData name="Валент Стас" userId="02f2715377f8bd65" providerId="Windows Live" clId="Web-{A216E0D5-12F3-4852-9E53-F2A362AD091F}" dt="2023-04-12T13:15:48.043" v="58"/>
          <ac:spMkLst>
            <pc:docMk/>
            <pc:sldMk cId="2414210572" sldId="263"/>
            <ac:spMk id="43" creationId="{1C6FEC9B-9608-4181-A9E5-A1B80E72021C}"/>
          </ac:spMkLst>
        </pc:spChg>
        <pc:spChg chg="add del">
          <ac:chgData name="Валент Стас" userId="02f2715377f8bd65" providerId="Windows Live" clId="Web-{A216E0D5-12F3-4852-9E53-F2A362AD091F}" dt="2023-04-12T13:15:48.043" v="58"/>
          <ac:spMkLst>
            <pc:docMk/>
            <pc:sldMk cId="2414210572" sldId="263"/>
            <ac:spMk id="45" creationId="{AB1564ED-F26F-451D-97D6-A6EC3E83FD55}"/>
          </ac:spMkLst>
        </pc:spChg>
        <pc:spChg chg="add del">
          <ac:chgData name="Валент Стас" userId="02f2715377f8bd65" providerId="Windows Live" clId="Web-{A216E0D5-12F3-4852-9E53-F2A362AD091F}" dt="2023-04-12T13:15:48.043" v="58"/>
          <ac:spMkLst>
            <pc:docMk/>
            <pc:sldMk cId="2414210572" sldId="263"/>
            <ac:spMk id="47" creationId="{0CA184B6-3482-4F43-87F0-BC765DCFD8A8}"/>
          </ac:spMkLst>
        </pc:spChg>
        <pc:spChg chg="add del">
          <ac:chgData name="Валент Стас" userId="02f2715377f8bd65" providerId="Windows Live" clId="Web-{A216E0D5-12F3-4852-9E53-F2A362AD091F}" dt="2023-04-12T13:15:48.043" v="58"/>
          <ac:spMkLst>
            <pc:docMk/>
            <pc:sldMk cId="2414210572" sldId="263"/>
            <ac:spMk id="49" creationId="{6C869923-8380-4244-9548-802C330638A0}"/>
          </ac:spMkLst>
        </pc:spChg>
        <pc:spChg chg="add del">
          <ac:chgData name="Валент Стас" userId="02f2715377f8bd65" providerId="Windows Live" clId="Web-{A216E0D5-12F3-4852-9E53-F2A362AD091F}" dt="2023-04-12T13:15:48.043" v="58"/>
          <ac:spMkLst>
            <pc:docMk/>
            <pc:sldMk cId="2414210572" sldId="263"/>
            <ac:spMk id="51" creationId="{C06255F2-BC67-4DDE-B34E-AC4BA21838CC}"/>
          </ac:spMkLst>
        </pc:spChg>
        <pc:spChg chg="add del">
          <ac:chgData name="Валент Стас" userId="02f2715377f8bd65" providerId="Windows Live" clId="Web-{A216E0D5-12F3-4852-9E53-F2A362AD091F}" dt="2023-04-12T13:15:48.043" v="58"/>
          <ac:spMkLst>
            <pc:docMk/>
            <pc:sldMk cId="2414210572" sldId="263"/>
            <ac:spMk id="53" creationId="{55169443-FCCD-4C0A-8C69-18CD3FA0968D}"/>
          </ac:spMkLst>
        </pc:spChg>
        <pc:spChg chg="add del">
          <ac:chgData name="Валент Стас" userId="02f2715377f8bd65" providerId="Windows Live" clId="Web-{A216E0D5-12F3-4852-9E53-F2A362AD091F}" dt="2023-04-12T13:15:48.043" v="58"/>
          <ac:spMkLst>
            <pc:docMk/>
            <pc:sldMk cId="2414210572" sldId="263"/>
            <ac:spMk id="55" creationId="{E217F32C-75AA-4B97-ADFB-5E2C3C7ECBCF}"/>
          </ac:spMkLst>
        </pc:spChg>
        <pc:spChg chg="add del">
          <ac:chgData name="Валент Стас" userId="02f2715377f8bd65" providerId="Windows Live" clId="Web-{A216E0D5-12F3-4852-9E53-F2A362AD091F}" dt="2023-04-12T13:15:48.043" v="58"/>
          <ac:spMkLst>
            <pc:docMk/>
            <pc:sldMk cId="2414210572" sldId="263"/>
            <ac:spMk id="57" creationId="{4D76AAEA-AF3A-4616-9F99-E9AA131A51F5}"/>
          </ac:spMkLst>
        </pc:spChg>
        <pc:picChg chg="add del mod ord">
          <ac:chgData name="Валент Стас" userId="02f2715377f8bd65" providerId="Windows Live" clId="Web-{A216E0D5-12F3-4852-9E53-F2A362AD091F}" dt="2023-04-12T13:16:01.668" v="69"/>
          <ac:picMkLst>
            <pc:docMk/>
            <pc:sldMk cId="2414210572" sldId="263"/>
            <ac:picMk id="4" creationId="{638A7E93-CB11-38C6-EB87-3FFB758C5D8C}"/>
          </ac:picMkLst>
        </pc:picChg>
        <pc:picChg chg="add mod ord">
          <ac:chgData name="Валент Стас" userId="02f2715377f8bd65" providerId="Windows Live" clId="Web-{A216E0D5-12F3-4852-9E53-F2A362AD091F}" dt="2023-04-12T13:17:29.515" v="109" actId="14100"/>
          <ac:picMkLst>
            <pc:docMk/>
            <pc:sldMk cId="2414210572" sldId="263"/>
            <ac:picMk id="5" creationId="{82B16748-4E08-4828-7BAC-9BB8F5F8BAEC}"/>
          </ac:picMkLst>
        </pc:picChg>
      </pc:sldChg>
      <pc:sldChg chg="addSp delSp modSp new mod setBg">
        <pc:chgData name="Валент Стас" userId="02f2715377f8bd65" providerId="Windows Live" clId="Web-{A216E0D5-12F3-4852-9E53-F2A362AD091F}" dt="2023-04-12T13:22:47.024" v="273" actId="20577"/>
        <pc:sldMkLst>
          <pc:docMk/>
          <pc:sldMk cId="2345878059" sldId="264"/>
        </pc:sldMkLst>
        <pc:spChg chg="mod">
          <ac:chgData name="Валент Стас" userId="02f2715377f8bd65" providerId="Windows Live" clId="Web-{A216E0D5-12F3-4852-9E53-F2A362AD091F}" dt="2023-04-12T13:22:29.836" v="271"/>
          <ac:spMkLst>
            <pc:docMk/>
            <pc:sldMk cId="2345878059" sldId="264"/>
            <ac:spMk id="2" creationId="{251CE5ED-A8F1-84A4-F93A-0BCD8CB85DBF}"/>
          </ac:spMkLst>
        </pc:spChg>
        <pc:spChg chg="mod">
          <ac:chgData name="Валент Стас" userId="02f2715377f8bd65" providerId="Windows Live" clId="Web-{A216E0D5-12F3-4852-9E53-F2A362AD091F}" dt="2023-04-12T13:22:47.024" v="273" actId="20577"/>
          <ac:spMkLst>
            <pc:docMk/>
            <pc:sldMk cId="2345878059" sldId="264"/>
            <ac:spMk id="3" creationId="{582E759B-703E-17B9-5C11-77218DF76A2D}"/>
          </ac:spMkLst>
        </pc:spChg>
        <pc:spChg chg="add del">
          <ac:chgData name="Валент Стас" userId="02f2715377f8bd65" providerId="Windows Live" clId="Web-{A216E0D5-12F3-4852-9E53-F2A362AD091F}" dt="2023-04-12T13:22:29.836" v="271"/>
          <ac:spMkLst>
            <pc:docMk/>
            <pc:sldMk cId="2345878059" sldId="264"/>
            <ac:spMk id="9" creationId="{8181FC64-B306-4821-98E2-780662EFC486}"/>
          </ac:spMkLst>
        </pc:spChg>
        <pc:spChg chg="add del">
          <ac:chgData name="Валент Стас" userId="02f2715377f8bd65" providerId="Windows Live" clId="Web-{A216E0D5-12F3-4852-9E53-F2A362AD091F}" dt="2023-04-12T13:22:29.836" v="271"/>
          <ac:spMkLst>
            <pc:docMk/>
            <pc:sldMk cId="2345878059" sldId="264"/>
            <ac:spMk id="11" creationId="{5871FC61-DD4E-47D4-81FD-8A7E7D12B371}"/>
          </ac:spMkLst>
        </pc:spChg>
        <pc:spChg chg="add del">
          <ac:chgData name="Валент Стас" userId="02f2715377f8bd65" providerId="Windows Live" clId="Web-{A216E0D5-12F3-4852-9E53-F2A362AD091F}" dt="2023-04-12T13:22:29.836" v="271"/>
          <ac:spMkLst>
            <pc:docMk/>
            <pc:sldMk cId="2345878059" sldId="264"/>
            <ac:spMk id="13" creationId="{8B598134-D292-43E6-9C55-117198046913}"/>
          </ac:spMkLst>
        </pc:spChg>
        <pc:spChg chg="add del">
          <ac:chgData name="Валент Стас" userId="02f2715377f8bd65" providerId="Windows Live" clId="Web-{A216E0D5-12F3-4852-9E53-F2A362AD091F}" dt="2023-04-12T13:22:29.836" v="271"/>
          <ac:spMkLst>
            <pc:docMk/>
            <pc:sldMk cId="2345878059" sldId="264"/>
            <ac:spMk id="15" creationId="{829A1E2C-5AC8-40FC-99E9-832069D39792}"/>
          </ac:spMkLst>
        </pc:spChg>
        <pc:spChg chg="add">
          <ac:chgData name="Валент Стас" userId="02f2715377f8bd65" providerId="Windows Live" clId="Web-{A216E0D5-12F3-4852-9E53-F2A362AD091F}" dt="2023-04-12T13:22:29.836" v="271"/>
          <ac:spMkLst>
            <pc:docMk/>
            <pc:sldMk cId="2345878059" sldId="264"/>
            <ac:spMk id="20" creationId="{10CE40DC-5723-449B-A365-A61D8C262E93}"/>
          </ac:spMkLst>
        </pc:spChg>
        <pc:spChg chg="add">
          <ac:chgData name="Валент Стас" userId="02f2715377f8bd65" providerId="Windows Live" clId="Web-{A216E0D5-12F3-4852-9E53-F2A362AD091F}" dt="2023-04-12T13:22:29.836" v="271"/>
          <ac:spMkLst>
            <pc:docMk/>
            <pc:sldMk cId="2345878059" sldId="264"/>
            <ac:spMk id="22" creationId="{28207E96-6DFF-4119-B2EA-3299067D2F45}"/>
          </ac:spMkLst>
        </pc:spChg>
        <pc:spChg chg="add">
          <ac:chgData name="Валент Стас" userId="02f2715377f8bd65" providerId="Windows Live" clId="Web-{A216E0D5-12F3-4852-9E53-F2A362AD091F}" dt="2023-04-12T13:22:29.836" v="271"/>
          <ac:spMkLst>
            <pc:docMk/>
            <pc:sldMk cId="2345878059" sldId="264"/>
            <ac:spMk id="24" creationId="{9E223C86-12C5-4A60-A21A-D7FC75EFC658}"/>
          </ac:spMkLst>
        </pc:spChg>
        <pc:spChg chg="add">
          <ac:chgData name="Валент Стас" userId="02f2715377f8bd65" providerId="Windows Live" clId="Web-{A216E0D5-12F3-4852-9E53-F2A362AD091F}" dt="2023-04-12T13:22:29.836" v="271"/>
          <ac:spMkLst>
            <pc:docMk/>
            <pc:sldMk cId="2345878059" sldId="264"/>
            <ac:spMk id="26" creationId="{FA573AF0-3C0B-4895-A7A6-F41B03211538}"/>
          </ac:spMkLst>
        </pc:spChg>
        <pc:spChg chg="add">
          <ac:chgData name="Валент Стас" userId="02f2715377f8bd65" providerId="Windows Live" clId="Web-{A216E0D5-12F3-4852-9E53-F2A362AD091F}" dt="2023-04-12T13:22:29.836" v="271"/>
          <ac:spMkLst>
            <pc:docMk/>
            <pc:sldMk cId="2345878059" sldId="264"/>
            <ac:spMk id="28" creationId="{62442AC3-A9B0-4865-8A8A-1504FFC6E4D0}"/>
          </ac:spMkLst>
        </pc:spChg>
        <pc:spChg chg="add">
          <ac:chgData name="Валент Стас" userId="02f2715377f8bd65" providerId="Windows Live" clId="Web-{A216E0D5-12F3-4852-9E53-F2A362AD091F}" dt="2023-04-12T13:22:29.836" v="271"/>
          <ac:spMkLst>
            <pc:docMk/>
            <pc:sldMk cId="2345878059" sldId="264"/>
            <ac:spMk id="30" creationId="{68451DCE-129E-43B6-BA50-3C8339E4618E}"/>
          </ac:spMkLst>
        </pc:spChg>
        <pc:picChg chg="add mod">
          <ac:chgData name="Валент Стас" userId="02f2715377f8bd65" providerId="Windows Live" clId="Web-{A216E0D5-12F3-4852-9E53-F2A362AD091F}" dt="2023-04-12T13:22:40.508" v="272" actId="1076"/>
          <ac:picMkLst>
            <pc:docMk/>
            <pc:sldMk cId="2345878059" sldId="264"/>
            <ac:picMk id="5" creationId="{C2029690-D2B2-6983-922C-768412F49943}"/>
          </ac:picMkLst>
        </pc:picChg>
      </pc:sldChg>
      <pc:sldChg chg="addSp delSp modSp new mod setBg addAnim">
        <pc:chgData name="Валент Стас" userId="02f2715377f8bd65" providerId="Windows Live" clId="Web-{A216E0D5-12F3-4852-9E53-F2A362AD091F}" dt="2023-04-12T13:26:00.655" v="328" actId="20577"/>
        <pc:sldMkLst>
          <pc:docMk/>
          <pc:sldMk cId="2134757273" sldId="265"/>
        </pc:sldMkLst>
        <pc:spChg chg="mod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2" creationId="{AE3E0A05-0FB4-52A0-6E44-F71F57F743C0}"/>
          </ac:spMkLst>
        </pc:spChg>
        <pc:spChg chg="mod">
          <ac:chgData name="Валент Стас" userId="02f2715377f8bd65" providerId="Windows Live" clId="Web-{A216E0D5-12F3-4852-9E53-F2A362AD091F}" dt="2023-04-12T13:26:00.655" v="328" actId="20577"/>
          <ac:spMkLst>
            <pc:docMk/>
            <pc:sldMk cId="2134757273" sldId="265"/>
            <ac:spMk id="3" creationId="{365EE6E3-925E-1A39-A0F1-62E9AE7D636B}"/>
          </ac:spMkLst>
        </pc:spChg>
        <pc:spChg chg="add del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9" creationId="{9B0F7D69-D93C-4C38-A23D-76E000D691CD}"/>
          </ac:spMkLst>
        </pc:spChg>
        <pc:spChg chg="add del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11" creationId="{8CD419D4-EA9D-42D9-BF62-B07F0B7B672B}"/>
          </ac:spMkLst>
        </pc:spChg>
        <pc:spChg chg="add del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13" creationId="{1C6FEC9B-9608-4181-A9E5-A1B80E72021C}"/>
          </ac:spMkLst>
        </pc:spChg>
        <pc:spChg chg="add del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15" creationId="{AB1564ED-F26F-451D-97D6-A6EC3E83FD55}"/>
          </ac:spMkLst>
        </pc:spChg>
        <pc:spChg chg="add del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17" creationId="{0CA184B6-3482-4F43-87F0-BC765DCFD8A8}"/>
          </ac:spMkLst>
        </pc:spChg>
        <pc:spChg chg="add del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19" creationId="{6C869923-8380-4244-9548-802C330638A0}"/>
          </ac:spMkLst>
        </pc:spChg>
        <pc:spChg chg="add del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21" creationId="{C06255F2-BC67-4DDE-B34E-AC4BA21838CC}"/>
          </ac:spMkLst>
        </pc:spChg>
        <pc:spChg chg="add del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23" creationId="{55169443-FCCD-4C0A-8C69-18CD3FA0968D}"/>
          </ac:spMkLst>
        </pc:spChg>
        <pc:spChg chg="add del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25" creationId="{E217F32C-75AA-4B97-ADFB-5E2C3C7ECBCF}"/>
          </ac:spMkLst>
        </pc:spChg>
        <pc:spChg chg="add del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27" creationId="{4D76AAEA-AF3A-4616-9F99-E9AA131A51F5}"/>
          </ac:spMkLst>
        </pc:spChg>
        <pc:spChg chg="add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32" creationId="{8181FC64-B306-4821-98E2-780662EFC486}"/>
          </ac:spMkLst>
        </pc:spChg>
        <pc:spChg chg="add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34" creationId="{5871FC61-DD4E-47D4-81FD-8A7E7D12B371}"/>
          </ac:spMkLst>
        </pc:spChg>
        <pc:spChg chg="add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36" creationId="{829A1E2C-5AC8-40FC-99E9-832069D39792}"/>
          </ac:spMkLst>
        </pc:spChg>
        <pc:spChg chg="add">
          <ac:chgData name="Валент Стас" userId="02f2715377f8bd65" providerId="Windows Live" clId="Web-{A216E0D5-12F3-4852-9E53-F2A362AD091F}" dt="2023-04-12T13:25:46.373" v="321"/>
          <ac:spMkLst>
            <pc:docMk/>
            <pc:sldMk cId="2134757273" sldId="265"/>
            <ac:spMk id="38" creationId="{55C54A75-E44A-4147-B9D0-FF46CFD31612}"/>
          </ac:spMkLst>
        </pc:spChg>
        <pc:picChg chg="add mod ord">
          <ac:chgData name="Валент Стас" userId="02f2715377f8bd65" providerId="Windows Live" clId="Web-{A216E0D5-12F3-4852-9E53-F2A362AD091F}" dt="2023-04-12T13:25:46.373" v="321"/>
          <ac:picMkLst>
            <pc:docMk/>
            <pc:sldMk cId="2134757273" sldId="265"/>
            <ac:picMk id="5" creationId="{FF1B27BA-394C-D1C3-919E-FFB96B512A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84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41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5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6/13/2023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572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3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9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4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346268"/>
            <a:ext cx="5274860" cy="306670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cs typeface="Calibri Light"/>
              </a:rPr>
              <a:t>Состав и свойства пластмасс</a:t>
            </a:r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4611" y="0"/>
            <a:ext cx="5107387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267DF-C4CF-3A25-06B7-FF67F983E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54" r="-1" b="29492"/>
          <a:stretch/>
        </p:blipFill>
        <p:spPr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528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9857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5" descr="Изображение выглядит как зрелище&#10;&#10;Автоматически созданное описание">
            <a:extLst>
              <a:ext uri="{FF2B5EF4-FFF2-40B4-BE49-F238E27FC236}">
                <a16:creationId xmlns:a16="http://schemas.microsoft.com/office/drawing/2014/main" id="{862FC55E-FD4F-3CDD-4045-275AB8BA5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61" r="-3" b="2828"/>
          <a:stretch/>
        </p:blipFill>
        <p:spPr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E0A05-0FB4-52A0-6E44-F71F57F7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Применение пластмасс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EE6E3-925E-1A39-A0F1-62E9AE7D6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 fontScale="92500"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приборостроение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;</a:t>
            </a:r>
            <a:endParaRPr lang="ru-RU" sz="2000">
              <a:ea typeface="Meiryo"/>
            </a:endParaRPr>
          </a:p>
          <a:p>
            <a:pPr marL="285750" indent="-285750">
              <a:buFont typeface="Arial"/>
              <a:buChar char="•"/>
            </a:pPr>
            <a:r>
              <a:rPr lang="en-US" sz="200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электротехника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;</a:t>
            </a:r>
            <a:endParaRPr lang="en-US" sz="2000">
              <a:ea typeface="Meiryo"/>
            </a:endParaRPr>
          </a:p>
          <a:p>
            <a:pPr marL="285750" indent="-285750">
              <a:buFont typeface="Arial"/>
              <a:buChar char="•"/>
            </a:pPr>
            <a:r>
              <a:rPr lang="en-US" sz="200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автомобилестроение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 и </a:t>
            </a:r>
            <a:r>
              <a:rPr lang="en-US" sz="200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авиация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;</a:t>
            </a:r>
            <a:endParaRPr lang="en-US" sz="2000">
              <a:ea typeface="Meiryo"/>
            </a:endParaRPr>
          </a:p>
          <a:p>
            <a:pPr marL="285750" indent="-285750">
              <a:buFont typeface="Arial"/>
              <a:buChar char="•"/>
            </a:pPr>
            <a:r>
              <a:rPr lang="en-US" sz="200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потребительские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товары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;</a:t>
            </a:r>
            <a:endParaRPr lang="en-US" sz="2000">
              <a:ea typeface="Meiryo"/>
            </a:endParaRPr>
          </a:p>
          <a:p>
            <a:pPr marL="285750" indent="-285750">
              <a:buFont typeface="Arial"/>
              <a:buChar char="•"/>
            </a:pPr>
            <a:r>
              <a:rPr lang="en-US" sz="200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сельскохозяйственная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 и </a:t>
            </a:r>
            <a:r>
              <a:rPr lang="en-US" sz="200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пищевая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промышленности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;</a:t>
            </a:r>
            <a:endParaRPr lang="en-US" sz="2000">
              <a:ea typeface="Meiryo"/>
            </a:endParaRPr>
          </a:p>
          <a:p>
            <a:pPr marL="285750" indent="-285750">
              <a:buFont typeface="Arial"/>
              <a:buChar char="•"/>
            </a:pPr>
            <a:r>
              <a:rPr lang="en-US" sz="200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химическая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 и </a:t>
            </a:r>
            <a:r>
              <a:rPr lang="en-US" sz="200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медицинская</a:t>
            </a:r>
            <a:r>
              <a:rPr lang="en-US" sz="200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отрасли</a:t>
            </a:r>
            <a:r>
              <a:rPr lang="en-US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cs typeface="Arial"/>
              </a:rPr>
              <a:t>.</a:t>
            </a:r>
            <a:endParaRPr lang="en-US" dirty="0"/>
          </a:p>
          <a:p>
            <a:endParaRPr lang="en-US" dirty="0">
              <a:ea typeface="Meiryo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Область построения">
            <a:extLst>
              <a:ext uri="{FF2B5EF4-FFF2-40B4-BE49-F238E27FC236}">
                <a16:creationId xmlns:a16="http://schemas.microsoft.com/office/drawing/2014/main" id="{FF1B27BA-394C-D1C3-919E-FFB96B512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41" r="23391"/>
          <a:stretch/>
        </p:blipFill>
        <p:spPr>
          <a:xfrm>
            <a:off x="7094965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47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EE6E3-925E-1A39-A0F1-62E9AE7D6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48" y="1496407"/>
            <a:ext cx="5271804" cy="3651250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1) конструкционные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материалы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2)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конструктивно-отделочные материалы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3)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отделочные материалы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4)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кровельные материалы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5)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теплоизоляционные материалы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6)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покрытие полов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7) </a:t>
            </a:r>
            <a:r>
              <a:rPr lang="ru-RU" sz="2000" b="1" dirty="0" err="1">
                <a:latin typeface="Bahnschrift" panose="020B0502040204020203" pitchFamily="34" charset="0"/>
                <a:ea typeface="Artifakt Element" panose="020B0503050000020004" pitchFamily="34" charset="-52"/>
              </a:rPr>
              <a:t>погонажные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 изделия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8)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сантехнические изделия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9)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пленки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10)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остекление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84" t="21265" r="5772" b="22710"/>
          <a:stretch/>
        </p:blipFill>
        <p:spPr>
          <a:xfrm>
            <a:off x="8650514" y="693764"/>
            <a:ext cx="3541486" cy="359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thetelityellowpages.com/wp-content/uploads/2019/10/main-group-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87" y="2525714"/>
            <a:ext cx="7160784" cy="429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9896" y="172968"/>
            <a:ext cx="67823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Применение пластмасс в </a:t>
            </a:r>
            <a:endParaRPr lang="ru-RU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F2827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строительстве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F2827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0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6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6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6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6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6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16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16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16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16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16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16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16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740" y="1063964"/>
            <a:ext cx="5856477" cy="3074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187" y="276658"/>
            <a:ext cx="4849811" cy="4849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872" y="1833258"/>
            <a:ext cx="5518670" cy="5518670"/>
          </a:xfrm>
          <a:prstGeom prst="rect">
            <a:avLst/>
          </a:prstGeom>
          <a:scene3d>
            <a:camera prst="orthographicFront">
              <a:rot lat="21475095" lon="10800000" rev="21256110"/>
            </a:camera>
            <a:lightRig rig="threePt" dir="t"/>
          </a:scene3d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365EE6E3-925E-1A39-A0F1-62E9AE7D6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47" y="1496407"/>
            <a:ext cx="5917467" cy="3651250"/>
          </a:xfrm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1)   Конструкционные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: пластобетон. Наиболее прочными являются пластмассы с волокнистым наполнителем в виде стекла (стеклопластик). </a:t>
            </a:r>
            <a:endParaRPr lang="ru-RU" sz="2000" b="1" dirty="0" smtClean="0">
              <a:latin typeface="Bahnschrift" panose="020B0502040204020203" pitchFamily="34" charset="0"/>
              <a:ea typeface="Artifakt Element" panose="020B0503050000020004" pitchFamily="34" charset="-52"/>
            </a:endParaRPr>
          </a:p>
          <a:p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2)   Конструктивно-отделочные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: ДВП, </a:t>
            </a: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ДСП.</a:t>
            </a:r>
            <a:endParaRPr lang="ru-RU" sz="2000" b="1" dirty="0">
              <a:latin typeface="Bahnschrift" panose="020B0502040204020203" pitchFamily="34" charset="0"/>
              <a:ea typeface="Artifakt Element" panose="020B0503050000020004" pitchFamily="34" charset="-52"/>
            </a:endParaRPr>
          </a:p>
          <a:p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3)   Отделочные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: </a:t>
            </a:r>
            <a:r>
              <a:rPr lang="ru-RU" sz="2000" b="1" dirty="0" err="1">
                <a:latin typeface="Bahnschrift" panose="020B0502040204020203" pitchFamily="34" charset="0"/>
                <a:ea typeface="Artifakt Element" panose="020B0503050000020004" pitchFamily="34" charset="-52"/>
              </a:rPr>
              <a:t>гетинакс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 – наполнитель, бумага или бумажно-слоистый пластик, линкруст, полистирол и моющиеся обои</a:t>
            </a: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.</a:t>
            </a:r>
            <a:endParaRPr lang="ru-RU" sz="2000" b="1" dirty="0">
              <a:latin typeface="Bahnschrift" panose="020B0502040204020203" pitchFamily="34" charset="0"/>
              <a:ea typeface="Artifakt Element" panose="020B05030500000200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9896" y="172968"/>
            <a:ext cx="69318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Номенклатура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строительных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материалов </a:t>
            </a: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из пластмасс:</a:t>
            </a:r>
            <a:endParaRPr lang="ru-RU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F2827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57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740" y="1063964"/>
            <a:ext cx="5856477" cy="3074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187" y="276658"/>
            <a:ext cx="4849811" cy="4849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872" y="1833258"/>
            <a:ext cx="5518670" cy="5518670"/>
          </a:xfrm>
          <a:prstGeom prst="rect">
            <a:avLst/>
          </a:prstGeom>
          <a:scene3d>
            <a:camera prst="orthographicFront">
              <a:rot lat="21475095" lon="10800000" rev="21256110"/>
            </a:camera>
            <a:lightRig rig="threePt" dir="t"/>
          </a:scene3d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365EE6E3-925E-1A39-A0F1-62E9AE7D6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47" y="1496407"/>
            <a:ext cx="6234519" cy="3651250"/>
          </a:xfrm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4)   Кровельные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: стеклопластики, </a:t>
            </a: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   обработанные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полиэфирными смолами на основе стекловолокна или </a:t>
            </a: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стеклоткани.</a:t>
            </a:r>
          </a:p>
          <a:p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5)   Остекление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: органическое стекло (</a:t>
            </a:r>
            <a:r>
              <a:rPr lang="ru-RU" sz="2000" b="1" dirty="0" err="1">
                <a:latin typeface="Bahnschrift" panose="020B0502040204020203" pitchFamily="34" charset="0"/>
                <a:ea typeface="Artifakt Element" panose="020B0503050000020004" pitchFamily="34" charset="-52"/>
              </a:rPr>
              <a:t>плексиглаз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).</a:t>
            </a:r>
          </a:p>
          <a:p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6)   Покрытие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полов: ДВП, линолеум на базе </a:t>
            </a:r>
            <a:r>
              <a:rPr lang="ru-RU" sz="2000" b="1" dirty="0" err="1">
                <a:latin typeface="Bahnschrift" panose="020B0502040204020203" pitchFamily="34" charset="0"/>
                <a:ea typeface="Artifakt Element" panose="020B0503050000020004" pitchFamily="34" charset="-52"/>
              </a:rPr>
              <a:t>поливенилхлорида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 – безосновный и основный, плитка ПХВ, </a:t>
            </a:r>
            <a:r>
              <a:rPr lang="ru-RU" sz="2000" b="1" dirty="0" err="1">
                <a:latin typeface="Bahnschrift" panose="020B0502040204020203" pitchFamily="34" charset="0"/>
                <a:ea typeface="Artifakt Element" panose="020B0503050000020004" pitchFamily="34" charset="-52"/>
              </a:rPr>
              <a:t>релин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.</a:t>
            </a:r>
          </a:p>
          <a:p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7)   Теплоизоляционные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: пенопласты, поропласты и </a:t>
            </a:r>
            <a:r>
              <a:rPr lang="ru-RU" sz="2000" b="1" dirty="0" err="1">
                <a:latin typeface="Bahnschrift" panose="020B0502040204020203" pitchFamily="34" charset="0"/>
                <a:ea typeface="Artifakt Element" panose="020B0503050000020004" pitchFamily="34" charset="-52"/>
              </a:rPr>
              <a:t>сотопласты</a:t>
            </a: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.</a:t>
            </a:r>
            <a:endParaRPr lang="ru-RU" sz="2000" b="1" dirty="0">
              <a:latin typeface="Bahnschrift" panose="020B0502040204020203" pitchFamily="34" charset="0"/>
              <a:ea typeface="Artifakt Element" panose="020B05030500000200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9896" y="172968"/>
            <a:ext cx="69318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Номенклатура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строительных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материалов </a:t>
            </a: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из пластмасс:</a:t>
            </a:r>
            <a:endParaRPr lang="ru-RU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F2827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9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740" y="1063964"/>
            <a:ext cx="5856477" cy="3074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187" y="276658"/>
            <a:ext cx="4849811" cy="4849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872" y="1833258"/>
            <a:ext cx="5518670" cy="5518670"/>
          </a:xfrm>
          <a:prstGeom prst="rect">
            <a:avLst/>
          </a:prstGeom>
          <a:scene3d>
            <a:camera prst="orthographicFront">
              <a:rot lat="21475095" lon="10800000" rev="21256110"/>
            </a:camera>
            <a:lightRig rig="threePt" dir="t"/>
          </a:scene3d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365EE6E3-925E-1A39-A0F1-62E9AE7D6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48" y="1496407"/>
            <a:ext cx="5968774" cy="3651250"/>
          </a:xfrm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8)   Сантехнические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изделия: трубы для водопровода.</a:t>
            </a:r>
          </a:p>
          <a:p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9)   </a:t>
            </a:r>
            <a:r>
              <a:rPr lang="ru-RU" sz="2000" b="1" dirty="0" err="1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Погонажные</a:t>
            </a:r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 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изделия: на основе поливинилхлоридной смолы с наполнителями (поручни, карнизы, плинтуса, оконные переплеты, трубы).</a:t>
            </a:r>
          </a:p>
          <a:p>
            <a:r>
              <a:rPr lang="ru-RU" sz="2000" b="1" dirty="0" smtClean="0">
                <a:latin typeface="Bahnschrift" panose="020B0502040204020203" pitchFamily="34" charset="0"/>
                <a:ea typeface="Artifakt Element" panose="020B0503050000020004" pitchFamily="34" charset="-52"/>
              </a:rPr>
              <a:t>10)   Пленки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: из полиэтилена и </a:t>
            </a:r>
            <a:r>
              <a:rPr lang="ru-RU" sz="2000" b="1" dirty="0" err="1">
                <a:latin typeface="Bahnschrift" panose="020B0502040204020203" pitchFamily="34" charset="0"/>
                <a:ea typeface="Artifakt Element" panose="020B0503050000020004" pitchFamily="34" charset="-52"/>
              </a:rPr>
              <a:t>поливинхлорида</a:t>
            </a:r>
            <a:r>
              <a:rPr lang="ru-RU" sz="2000" b="1" dirty="0">
                <a:latin typeface="Bahnschrift" panose="020B0502040204020203" pitchFamily="34" charset="0"/>
                <a:ea typeface="Artifakt Element" panose="020B0503050000020004" pitchFamily="34" charset="-52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9896" y="172968"/>
            <a:ext cx="69318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Номенклатура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строительных</a:t>
            </a:r>
          </a:p>
          <a:p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материалов </a:t>
            </a: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F2827"/>
                  </a:fgClr>
                  <a:bgClr>
                    <a:schemeClr val="bg1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из пластмасс:</a:t>
            </a:r>
            <a:endParaRPr lang="ru-RU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F2827"/>
                </a:fgClr>
                <a:bgClr>
                  <a:schemeClr val="bg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AFCEB-2658-C441-9BC1-60F03E1D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93" y="442912"/>
            <a:ext cx="5798776" cy="1822123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Состав пластмасс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A6435-13C0-BC64-6457-ACA096386FD1}"/>
              </a:ext>
            </a:extLst>
          </p:cNvPr>
          <p:cNvSpPr txBox="1"/>
          <p:nvPr/>
        </p:nvSpPr>
        <p:spPr>
          <a:xfrm>
            <a:off x="411193" y="2266682"/>
            <a:ext cx="6274276" cy="4387669"/>
          </a:xfrm>
          <a:prstGeom prst="rect">
            <a:avLst/>
          </a:prstGeom>
        </p:spPr>
        <p:txBody>
          <a:bodyPr rot="0" spcFirstLastPara="0" vertOverflow="overflow" horzOverflow="overflow" vert="horz" wrap="square" lIns="109728" tIns="109728" rIns="109728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Пластмассы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получают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обычно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связующего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вещества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наполнителя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вводя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 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исходной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массы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или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иные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специальные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добавки-пластификаторы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отвердители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стабилизаторы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красители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Связующим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веществом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пластмассах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служат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различные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полимеры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синтетические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смолы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каучуки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производные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spc="1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целлюлозы</a:t>
            </a:r>
            <a:r>
              <a:rPr lang="en-US" sz="20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b="1" spc="15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5B26160-DD22-AB10-8D8D-A89A34453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6828" y="1426946"/>
            <a:ext cx="4421955" cy="317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9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9B896-0159-4C0F-3220-73E54B25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248" y="-118970"/>
            <a:ext cx="3689406" cy="1944371"/>
          </a:xfrm>
        </p:spPr>
        <p:txBody>
          <a:bodyPr anchor="b">
            <a:normAutofit/>
          </a:bodyPr>
          <a:lstStyle/>
          <a:p>
            <a:r>
              <a:rPr lang="ru-RU" sz="3600" dirty="0">
                <a:highlight>
                  <a:srgbClr val="FFFFFF"/>
                </a:highlight>
                <a:latin typeface="Arial"/>
                <a:ea typeface="Meiryo"/>
                <a:cs typeface="Arial"/>
              </a:rPr>
              <a:t>Пластмассы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31EF2-F130-E60D-2E01-7B109CA7F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927" y="1624391"/>
            <a:ext cx="10923067" cy="4274275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ru-RU" sz="2400" dirty="0">
                <a:highlight>
                  <a:srgbClr val="FFFFFF"/>
                </a:highlight>
                <a:latin typeface="Arial"/>
                <a:cs typeface="Arial"/>
              </a:rPr>
              <a:t>Пластмассы — это </a:t>
            </a:r>
            <a:r>
              <a:rPr lang="ru-RU" sz="2400" b="1" dirty="0">
                <a:highlight>
                  <a:srgbClr val="FFFFFF"/>
                </a:highlight>
                <a:latin typeface="Arial"/>
                <a:cs typeface="Arial"/>
              </a:rPr>
              <a:t>материалы, созданные на основе полимеров</a:t>
            </a:r>
            <a:r>
              <a:rPr lang="ru-RU" sz="2400" dirty="0">
                <a:highlight>
                  <a:srgbClr val="FFFFFF"/>
                </a:highlight>
                <a:latin typeface="Arial"/>
                <a:cs typeface="Arial"/>
              </a:rPr>
              <a:t>. Название «пластические массы» связано со способностью этих материалов размягчаться при нагревании. В таком состоянии из них можно формировать разнообразные изделия. При охлаждении пластмассы опять затвердевают и сохраняют приданную им форму.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419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F999C-8314-9B4B-03A8-8D7FD60E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1030114"/>
            <a:ext cx="4937760" cy="75737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a typeface="Meiryo"/>
              </a:rPr>
              <a:t>Свойства пластмасс</a:t>
            </a:r>
            <a:endParaRPr lang="ru-RU" b="0" dirty="0">
              <a:solidFill>
                <a:schemeClr val="tx1"/>
              </a:solidFill>
              <a:ea typeface="Meiryo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39B68-370B-A1B7-7DF2-22E82646F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3162674"/>
          </a:xfrm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a typeface="+mn-lt"/>
                <a:cs typeface="+mn-lt"/>
              </a:rPr>
              <a:t>Пластмассы-</a:t>
            </a:r>
            <a:r>
              <a:rPr lang="ru-RU" sz="2400" b="1" dirty="0">
                <a:solidFill>
                  <a:srgbClr val="202124"/>
                </a:solidFill>
                <a:highlight>
                  <a:srgbClr val="FFFFFF"/>
                </a:highlight>
                <a:ea typeface="+mn-lt"/>
                <a:cs typeface="+mn-lt"/>
              </a:rPr>
              <a:t> характеризуются малой плотностью (0,85—1,8 г/см³), чрезвычайно низкими электрической и тепловой проводимостями, не очень большой механической прочностью. При нагревании (часто с предварительным размягчением) они разлагаются.</a:t>
            </a:r>
            <a:endParaRPr lang="ru-RU" sz="2400" b="1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65977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3C0BCAA-B972-91EB-8A24-445A62054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20" r="-1" b="249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18A5B-B9A6-2A44-4169-1FCA49B8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85" y="442913"/>
            <a:ext cx="5139562" cy="1639888"/>
          </a:xfrm>
        </p:spPr>
        <p:txBody>
          <a:bodyPr anchor="b">
            <a:normAutofit/>
          </a:bodyPr>
          <a:lstStyle/>
          <a:p>
            <a:r>
              <a:rPr lang="ru-RU" dirty="0">
                <a:ea typeface="Meiryo"/>
              </a:rPr>
              <a:t>Пластмассой называют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316EB-4564-8153-B457-BA21EF0C1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42" y="1953554"/>
            <a:ext cx="6518713" cy="3651250"/>
          </a:xfrm>
        </p:spPr>
        <p:txBody>
          <a:bodyPr vert="horz" lIns="109728" tIns="109728" rIns="109728" bIns="91440" rtlCol="0" anchor="t">
            <a:noAutofit/>
          </a:bodyPr>
          <a:lstStyle/>
          <a:p>
            <a:r>
              <a:rPr lang="ru-RU" sz="2400" b="1" dirty="0">
                <a:highlight>
                  <a:srgbClr val="FFFFFF"/>
                </a:highlight>
                <a:latin typeface="Arial"/>
                <a:cs typeface="Arial"/>
              </a:rPr>
              <a:t>материалы, представляющие собой синтетические или природные высокомолекулярные соединения (полимеры)</a:t>
            </a:r>
            <a:r>
              <a:rPr lang="ru-RU" sz="2400" dirty="0">
                <a:highlight>
                  <a:srgbClr val="FFFFFF"/>
                </a:highlight>
                <a:latin typeface="Arial"/>
                <a:cs typeface="Arial"/>
              </a:rPr>
              <a:t>.  </a:t>
            </a:r>
            <a:endParaRPr lang="ru-RU" sz="2400" dirty="0">
              <a:highlight>
                <a:srgbClr val="FFFFFF"/>
              </a:highlight>
              <a:latin typeface="Arial"/>
              <a:ea typeface="Meiry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96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2A918-A707-CA11-367F-0C642A16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295569" cy="1822123"/>
          </a:xfrm>
        </p:spPr>
        <p:txBody>
          <a:bodyPr anchor="b">
            <a:normAutofit/>
          </a:bodyPr>
          <a:lstStyle/>
          <a:p>
            <a:r>
              <a:rPr lang="ru-RU" dirty="0">
                <a:ea typeface="Meiryo"/>
              </a:rPr>
              <a:t>Виды пластмасс</a:t>
            </a:r>
            <a:endParaRPr lang="ru-RU" b="0" dirty="0">
              <a:ea typeface="Meiryo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2E6294-E437-5C5A-9F85-F7F5364E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ru-RU" sz="1700">
                <a:ea typeface="Meiryo"/>
              </a:rPr>
              <a:t>-</a:t>
            </a:r>
            <a:r>
              <a:rPr lang="ru-RU" sz="1700" b="1">
                <a:highlight>
                  <a:srgbClr val="FFFFFF"/>
                </a:highlight>
                <a:ea typeface="+mn-lt"/>
                <a:cs typeface="+mn-lt"/>
              </a:rPr>
              <a:t>полиэтилентерефталат</a:t>
            </a:r>
          </a:p>
          <a:p>
            <a:pPr>
              <a:lnSpc>
                <a:spcPct val="130000"/>
              </a:lnSpc>
            </a:pPr>
            <a:r>
              <a:rPr lang="ru-RU" sz="1700" b="1">
                <a:highlight>
                  <a:srgbClr val="FFFFFF"/>
                </a:highlight>
                <a:ea typeface="Meiryo"/>
              </a:rPr>
              <a:t>-</a:t>
            </a:r>
            <a:r>
              <a:rPr lang="ru-RU" sz="1700" b="1">
                <a:highlight>
                  <a:srgbClr val="FFFFFF"/>
                </a:highlight>
                <a:ea typeface="+mn-lt"/>
                <a:cs typeface="+mn-lt"/>
              </a:rPr>
              <a:t>полиэтилен высокой плотности, полиэтилен низкого давления.</a:t>
            </a:r>
          </a:p>
          <a:p>
            <a:pPr>
              <a:lnSpc>
                <a:spcPct val="130000"/>
              </a:lnSpc>
            </a:pPr>
            <a:r>
              <a:rPr lang="ru-RU" sz="1700" b="1">
                <a:highlight>
                  <a:srgbClr val="FFFFFF"/>
                </a:highlight>
                <a:ea typeface="+mn-lt"/>
                <a:cs typeface="+mn-lt"/>
              </a:rPr>
              <a:t>-поливинилхлорид.</a:t>
            </a:r>
          </a:p>
          <a:p>
            <a:pPr>
              <a:lnSpc>
                <a:spcPct val="130000"/>
              </a:lnSpc>
            </a:pPr>
            <a:r>
              <a:rPr lang="ru-RU" sz="1700" b="1">
                <a:highlight>
                  <a:srgbClr val="FFFFFF"/>
                </a:highlight>
                <a:ea typeface="+mn-lt"/>
                <a:cs typeface="+mn-lt"/>
              </a:rPr>
              <a:t>-полиэтилен низкой плотности, полиэтилен высокого давления</a:t>
            </a:r>
            <a:r>
              <a:rPr lang="ru-RU" sz="1700">
                <a:highlight>
                  <a:srgbClr val="FFFFFF"/>
                </a:highlight>
                <a:ea typeface="+mn-lt"/>
                <a:cs typeface="+mn-lt"/>
              </a:rPr>
              <a:t>.</a:t>
            </a:r>
            <a:br>
              <a:rPr lang="ru-RU" sz="1700">
                <a:highlight>
                  <a:srgbClr val="FFFFFF"/>
                </a:highlight>
                <a:ea typeface="+mn-lt"/>
                <a:cs typeface="+mn-lt"/>
              </a:rPr>
            </a:br>
            <a:r>
              <a:rPr lang="ru-RU" sz="1700">
                <a:highlight>
                  <a:srgbClr val="FFFFFF"/>
                </a:highlight>
                <a:ea typeface="Meiryo"/>
              </a:rPr>
              <a:t>-</a:t>
            </a:r>
            <a:r>
              <a:rPr lang="ru-RU" sz="1700" b="1">
                <a:highlight>
                  <a:srgbClr val="FFFFFF"/>
                </a:highlight>
                <a:ea typeface="+mn-lt"/>
                <a:cs typeface="+mn-lt"/>
              </a:rPr>
              <a:t> полипропилен.</a:t>
            </a:r>
          </a:p>
          <a:p>
            <a:pPr>
              <a:lnSpc>
                <a:spcPct val="130000"/>
              </a:lnSpc>
            </a:pPr>
            <a:r>
              <a:rPr lang="ru-RU" sz="1700" b="1">
                <a:highlight>
                  <a:srgbClr val="FFFFFF"/>
                </a:highlight>
                <a:ea typeface="+mn-lt"/>
                <a:cs typeface="+mn-lt"/>
              </a:rPr>
              <a:t>-полистирол.</a:t>
            </a:r>
            <a:endParaRPr lang="ru-RU" sz="1700"/>
          </a:p>
          <a:p>
            <a:pPr>
              <a:lnSpc>
                <a:spcPct val="130000"/>
              </a:lnSpc>
            </a:pPr>
            <a:endParaRPr lang="ru-RU" sz="1700" b="1">
              <a:highlight>
                <a:srgbClr val="FFFFFF"/>
              </a:highlight>
              <a:ea typeface="+mn-lt"/>
              <a:cs typeface="+mn-l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52932C0-2E87-50BD-5649-A274AEF33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130" y="2031311"/>
            <a:ext cx="3774974" cy="13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7100434-C2AA-2ED0-2CB4-98E322746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47" b="2757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2B16748-4E08-4828-7BAC-9BB8F5F8B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68" b="13732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1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Изображение двух думбеллс относительного света">
            <a:extLst>
              <a:ext uri="{FF2B5EF4-FFF2-40B4-BE49-F238E27FC236}">
                <a16:creationId xmlns:a16="http://schemas.microsoft.com/office/drawing/2014/main" id="{C2029690-D2B2-6983-922C-768412F49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0" r="-1" b="-1"/>
          <a:stretch/>
        </p:blipFill>
        <p:spPr>
          <a:xfrm>
            <a:off x="-84740" y="143784"/>
            <a:ext cx="12188952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CE5ED-A8F1-84A4-F93A-0BCD8CB8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32" y="893763"/>
            <a:ext cx="7340048" cy="1651054"/>
          </a:xfrm>
        </p:spPr>
        <p:txBody>
          <a:bodyPr anchor="b">
            <a:normAutofit/>
          </a:bodyPr>
          <a:lstStyle/>
          <a:p>
            <a:r>
              <a:rPr lang="ru-RU" dirty="0">
                <a:ea typeface="Meiryo"/>
              </a:rPr>
              <a:t>Плюсы пластмассы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2E759B-703E-17B9-5C11-77218DF76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32" y="2775004"/>
            <a:ext cx="7340048" cy="3189233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ru-RU" sz="2000" dirty="0">
                <a:ea typeface="Meiryo"/>
              </a:rPr>
              <a:t>Пластмассы:</a:t>
            </a:r>
            <a:br>
              <a:rPr lang="ru-RU" sz="2000" dirty="0">
                <a:ea typeface="Meiryo"/>
              </a:rPr>
            </a:br>
            <a:r>
              <a:rPr lang="ru-RU" sz="2000" dirty="0" smtClean="0">
                <a:ea typeface="Meiryo"/>
              </a:rPr>
              <a:t>-не дорогой материал</a:t>
            </a:r>
            <a:r>
              <a:rPr lang="ru-RU" sz="2000" dirty="0">
                <a:ea typeface="Meiryo"/>
              </a:rPr>
              <a:t/>
            </a:r>
            <a:br>
              <a:rPr lang="ru-RU" sz="2000" dirty="0">
                <a:ea typeface="Meiryo"/>
              </a:rPr>
            </a:br>
            <a:r>
              <a:rPr lang="ru-RU" sz="2000" dirty="0">
                <a:ea typeface="Meiryo"/>
              </a:rPr>
              <a:t>-не будет </a:t>
            </a:r>
            <a:r>
              <a:rPr lang="ru-RU" sz="2000" dirty="0" smtClean="0">
                <a:ea typeface="Meiryo"/>
              </a:rPr>
              <a:t>коррозии</a:t>
            </a:r>
            <a:r>
              <a:rPr lang="ru-RU" sz="2000" dirty="0">
                <a:ea typeface="Meiryo"/>
              </a:rPr>
              <a:t/>
            </a:r>
            <a:br>
              <a:rPr lang="ru-RU" sz="2000" dirty="0">
                <a:ea typeface="Meiryo"/>
              </a:rPr>
            </a:br>
            <a:r>
              <a:rPr lang="ru-RU" sz="2000" dirty="0">
                <a:ea typeface="Meiryo"/>
              </a:rPr>
              <a:t>-легкий вес</a:t>
            </a:r>
            <a:br>
              <a:rPr lang="ru-RU" sz="2000" dirty="0">
                <a:ea typeface="Meiryo"/>
              </a:rPr>
            </a:br>
            <a:r>
              <a:rPr lang="ru-RU" sz="2000" dirty="0">
                <a:ea typeface="Meiryo"/>
              </a:rPr>
              <a:t>-доступность</a:t>
            </a:r>
            <a:br>
              <a:rPr lang="ru-RU" sz="2000" dirty="0">
                <a:ea typeface="Meiryo"/>
              </a:rPr>
            </a:br>
            <a:r>
              <a:rPr lang="ru-RU" sz="2000" dirty="0">
                <a:ea typeface="Meiryo"/>
              </a:rPr>
              <a:t>-устойчивы к действию кислот и щелочей</a:t>
            </a:r>
          </a:p>
        </p:txBody>
      </p:sp>
    </p:spTree>
    <p:extLst>
      <p:ext uri="{BB962C8B-B14F-4D97-AF65-F5344CB8AC3E}">
        <p14:creationId xmlns:p14="http://schemas.microsoft.com/office/powerpoint/2010/main" val="234587805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1B2130"/>
      </a:dk2>
      <a:lt2>
        <a:srgbClr val="F3F0F2"/>
      </a:lt2>
      <a:accent1>
        <a:srgbClr val="2EB855"/>
      </a:accent1>
      <a:accent2>
        <a:srgbClr val="22B68A"/>
      </a:accent2>
      <a:accent3>
        <a:srgbClr val="30B0C1"/>
      </a:accent3>
      <a:accent4>
        <a:srgbClr val="2570C7"/>
      </a:accent4>
      <a:accent5>
        <a:srgbClr val="373ED9"/>
      </a:accent5>
      <a:accent6>
        <a:srgbClr val="6227C8"/>
      </a:accent6>
      <a:hlink>
        <a:srgbClr val="BF3F9A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154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Artifakt Element</vt:lpstr>
      <vt:lpstr>Bahnschrift</vt:lpstr>
      <vt:lpstr>Calibri Light</vt:lpstr>
      <vt:lpstr>Corbel</vt:lpstr>
      <vt:lpstr>Meiryo</vt:lpstr>
      <vt:lpstr>SketchLinesVTI</vt:lpstr>
      <vt:lpstr>Состав и свойства пластмасс</vt:lpstr>
      <vt:lpstr>Состав пластмасс </vt:lpstr>
      <vt:lpstr>Пластмассы</vt:lpstr>
      <vt:lpstr>Свойства пластмасс</vt:lpstr>
      <vt:lpstr>Пластмассой называют</vt:lpstr>
      <vt:lpstr>Виды пластмасс</vt:lpstr>
      <vt:lpstr>Презентация PowerPoint</vt:lpstr>
      <vt:lpstr>Презентация PowerPoint</vt:lpstr>
      <vt:lpstr>Плюсы пластмассы</vt:lpstr>
      <vt:lpstr>Применение пластмасс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</dc:title>
  <dc:creator>Илья Богдан</dc:creator>
  <cp:lastModifiedBy>Илья Богдан</cp:lastModifiedBy>
  <cp:revision>237</cp:revision>
  <dcterms:created xsi:type="dcterms:W3CDTF">2023-04-11T14:35:10Z</dcterms:created>
  <dcterms:modified xsi:type="dcterms:W3CDTF">2023-06-13T19:42:19Z</dcterms:modified>
</cp:coreProperties>
</file>